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767355-3127-4447-8A0C-5F528C63A68A}" v="97" dt="2023-06-18T22:02:55.950"/>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28"/>
      </p:cViewPr>
      <p:guideLst>
        <p:guide orient="horz" pos="2160"/>
        <p:guide pos="3840"/>
      </p:guideLst>
    </p:cSldViewPr>
  </p:slid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yu Lin" userId="c4633e0fb5e407f8" providerId="LiveId" clId="{BE767355-3127-4447-8A0C-5F528C63A68A}"/>
    <pc:docChg chg="undo custSel addSld delSld modSld">
      <pc:chgData name="Jiayu Lin" userId="c4633e0fb5e407f8" providerId="LiveId" clId="{BE767355-3127-4447-8A0C-5F528C63A68A}" dt="2023-06-18T22:02:55.949" v="6268"/>
      <pc:docMkLst>
        <pc:docMk/>
      </pc:docMkLst>
      <pc:sldChg chg="addSp delSp modSp mod modTransition modAnim modNotesTx">
        <pc:chgData name="Jiayu Lin" userId="c4633e0fb5e407f8" providerId="LiveId" clId="{BE767355-3127-4447-8A0C-5F528C63A68A}" dt="2023-06-18T21:33:13.018" v="6191"/>
        <pc:sldMkLst>
          <pc:docMk/>
          <pc:sldMk cId="0" sldId="256"/>
        </pc:sldMkLst>
        <pc:spChg chg="mod">
          <ac:chgData name="Jiayu Lin" userId="c4633e0fb5e407f8" providerId="LiveId" clId="{BE767355-3127-4447-8A0C-5F528C63A68A}" dt="2023-06-18T01:44:35.261" v="11" actId="20577"/>
          <ac:spMkLst>
            <pc:docMk/>
            <pc:sldMk cId="0" sldId="256"/>
            <ac:spMk id="145" creationId="{00000000-0000-0000-0000-000000000000}"/>
          </ac:spMkLst>
        </pc:spChg>
        <pc:picChg chg="add del mod">
          <ac:chgData name="Jiayu Lin" userId="c4633e0fb5e407f8" providerId="LiveId" clId="{BE767355-3127-4447-8A0C-5F528C63A68A}" dt="2023-06-18T21:24:47.919" v="6081"/>
          <ac:picMkLst>
            <pc:docMk/>
            <pc:sldMk cId="0" sldId="256"/>
            <ac:picMk id="10" creationId="{98033054-20EC-A6DD-958D-FF1F3D60A98F}"/>
          </ac:picMkLst>
        </pc:picChg>
        <pc:picChg chg="add del mod">
          <ac:chgData name="Jiayu Lin" userId="c4633e0fb5e407f8" providerId="LiveId" clId="{BE767355-3127-4447-8A0C-5F528C63A68A}" dt="2023-06-18T21:24:59.795" v="6084"/>
          <ac:picMkLst>
            <pc:docMk/>
            <pc:sldMk cId="0" sldId="256"/>
            <ac:picMk id="22" creationId="{4579ECBC-2EC5-8F97-430B-6F94E9C347C9}"/>
          </ac:picMkLst>
        </pc:picChg>
        <pc:picChg chg="add del mod">
          <ac:chgData name="Jiayu Lin" userId="c4633e0fb5e407f8" providerId="LiveId" clId="{BE767355-3127-4447-8A0C-5F528C63A68A}" dt="2023-06-18T21:25:01.826" v="6086"/>
          <ac:picMkLst>
            <pc:docMk/>
            <pc:sldMk cId="0" sldId="256"/>
            <ac:picMk id="23" creationId="{2216A929-46D1-7E3E-9C32-2E866FADA6AD}"/>
          </ac:picMkLst>
        </pc:picChg>
        <pc:picChg chg="add del mod ord">
          <ac:chgData name="Jiayu Lin" userId="c4633e0fb5e407f8" providerId="LiveId" clId="{BE767355-3127-4447-8A0C-5F528C63A68A}" dt="2023-06-18T21:25:05.991" v="6087"/>
          <ac:picMkLst>
            <pc:docMk/>
            <pc:sldMk cId="0" sldId="256"/>
            <ac:picMk id="26" creationId="{37506A00-7C0B-D9DA-CED0-61BC332D4D62}"/>
          </ac:picMkLst>
        </pc:picChg>
        <pc:picChg chg="add del mod">
          <ac:chgData name="Jiayu Lin" userId="c4633e0fb5e407f8" providerId="LiveId" clId="{BE767355-3127-4447-8A0C-5F528C63A68A}" dt="2023-06-18T21:25:08.818" v="6089"/>
          <ac:picMkLst>
            <pc:docMk/>
            <pc:sldMk cId="0" sldId="256"/>
            <ac:picMk id="27" creationId="{D3781240-F6CF-F80A-C43D-8AF3D7DA62EC}"/>
          </ac:picMkLst>
        </pc:picChg>
        <pc:picChg chg="add del mod ord">
          <ac:chgData name="Jiayu Lin" userId="c4633e0fb5e407f8" providerId="LiveId" clId="{BE767355-3127-4447-8A0C-5F528C63A68A}" dt="2023-06-18T21:25:15.690" v="6090"/>
          <ac:picMkLst>
            <pc:docMk/>
            <pc:sldMk cId="0" sldId="256"/>
            <ac:picMk id="30" creationId="{2663B8BF-D59E-49D9-7A69-774291B7E842}"/>
          </ac:picMkLst>
        </pc:picChg>
        <pc:picChg chg="add del mod">
          <ac:chgData name="Jiayu Lin" userId="c4633e0fb5e407f8" providerId="LiveId" clId="{BE767355-3127-4447-8A0C-5F528C63A68A}" dt="2023-06-18T21:25:20.069" v="6092"/>
          <ac:picMkLst>
            <pc:docMk/>
            <pc:sldMk cId="0" sldId="256"/>
            <ac:picMk id="31" creationId="{219E730A-C1ED-0D6D-B623-53EFD0B0AFD1}"/>
          </ac:picMkLst>
        </pc:picChg>
        <pc:picChg chg="add del mod ord">
          <ac:chgData name="Jiayu Lin" userId="c4633e0fb5e407f8" providerId="LiveId" clId="{BE767355-3127-4447-8A0C-5F528C63A68A}" dt="2023-06-18T21:25:25.797" v="6093"/>
          <ac:picMkLst>
            <pc:docMk/>
            <pc:sldMk cId="0" sldId="256"/>
            <ac:picMk id="34" creationId="{AC7C5888-64B7-D47B-D738-32C5A63866D7}"/>
          </ac:picMkLst>
        </pc:picChg>
        <pc:picChg chg="add del mod">
          <ac:chgData name="Jiayu Lin" userId="c4633e0fb5e407f8" providerId="LiveId" clId="{BE767355-3127-4447-8A0C-5F528C63A68A}" dt="2023-06-18T21:25:29.905" v="6094"/>
          <ac:picMkLst>
            <pc:docMk/>
            <pc:sldMk cId="0" sldId="256"/>
            <ac:picMk id="35" creationId="{4EFB2483-C1C7-69D1-BE76-F51B56FB7B60}"/>
          </ac:picMkLst>
        </pc:picChg>
        <pc:picChg chg="add mod">
          <ac:chgData name="Jiayu Lin" userId="c4633e0fb5e407f8" providerId="LiveId" clId="{BE767355-3127-4447-8A0C-5F528C63A68A}" dt="2023-06-18T21:33:13.018" v="6191"/>
          <ac:picMkLst>
            <pc:docMk/>
            <pc:sldMk cId="0" sldId="256"/>
            <ac:picMk id="51" creationId="{553AC7B6-56CB-029F-EB44-9A309CEC8C75}"/>
          </ac:picMkLst>
        </pc:picChg>
      </pc:sldChg>
      <pc:sldChg chg="addSp delSp modSp mod modTransition modAnim modNotesTx">
        <pc:chgData name="Jiayu Lin" userId="c4633e0fb5e407f8" providerId="LiveId" clId="{BE767355-3127-4447-8A0C-5F528C63A68A}" dt="2023-06-18T21:35:09.540" v="6198"/>
        <pc:sldMkLst>
          <pc:docMk/>
          <pc:sldMk cId="0" sldId="257"/>
        </pc:sldMkLst>
        <pc:spChg chg="mod">
          <ac:chgData name="Jiayu Lin" userId="c4633e0fb5e407f8" providerId="LiveId" clId="{BE767355-3127-4447-8A0C-5F528C63A68A}" dt="2023-06-18T15:48:26.715" v="70" actId="1076"/>
          <ac:spMkLst>
            <pc:docMk/>
            <pc:sldMk cId="0" sldId="257"/>
            <ac:spMk id="151" creationId="{00000000-0000-0000-0000-000000000000}"/>
          </ac:spMkLst>
        </pc:spChg>
        <pc:spChg chg="mod">
          <ac:chgData name="Jiayu Lin" userId="c4633e0fb5e407f8" providerId="LiveId" clId="{BE767355-3127-4447-8A0C-5F528C63A68A}" dt="2023-06-18T15:59:03.545" v="490" actId="20577"/>
          <ac:spMkLst>
            <pc:docMk/>
            <pc:sldMk cId="0" sldId="257"/>
            <ac:spMk id="152" creationId="{00000000-0000-0000-0000-000000000000}"/>
          </ac:spMkLst>
        </pc:spChg>
        <pc:picChg chg="add del mod">
          <ac:chgData name="Jiayu Lin" userId="c4633e0fb5e407f8" providerId="LiveId" clId="{BE767355-3127-4447-8A0C-5F528C63A68A}" dt="2023-06-18T21:24:26.788" v="6077"/>
          <ac:picMkLst>
            <pc:docMk/>
            <pc:sldMk cId="0" sldId="257"/>
            <ac:picMk id="11" creationId="{B86E128E-8AA3-7818-8AB0-E0167D2017C4}"/>
          </ac:picMkLst>
        </pc:picChg>
        <pc:picChg chg="add del mod ord">
          <ac:chgData name="Jiayu Lin" userId="c4633e0fb5e407f8" providerId="LiveId" clId="{BE767355-3127-4447-8A0C-5F528C63A68A}" dt="2023-06-18T21:24:33.440" v="6078"/>
          <ac:picMkLst>
            <pc:docMk/>
            <pc:sldMk cId="0" sldId="257"/>
            <ac:picMk id="14" creationId="{C51D1D18-9743-5BC1-DC86-F28AB4F7D704}"/>
          </ac:picMkLst>
        </pc:picChg>
        <pc:picChg chg="add del mod">
          <ac:chgData name="Jiayu Lin" userId="c4633e0fb5e407f8" providerId="LiveId" clId="{BE767355-3127-4447-8A0C-5F528C63A68A}" dt="2023-06-18T21:24:35.099" v="6080"/>
          <ac:picMkLst>
            <pc:docMk/>
            <pc:sldMk cId="0" sldId="257"/>
            <ac:picMk id="15" creationId="{015F1DB2-434F-1C38-7CDC-DF820C28C45E}"/>
          </ac:picMkLst>
        </pc:picChg>
        <pc:picChg chg="add del mod ord">
          <ac:chgData name="Jiayu Lin" userId="c4633e0fb5e407f8" providerId="LiveId" clId="{BE767355-3127-4447-8A0C-5F528C63A68A}" dt="2023-06-18T21:28:31.049" v="6096" actId="478"/>
          <ac:picMkLst>
            <pc:docMk/>
            <pc:sldMk cId="0" sldId="257"/>
            <ac:picMk id="18" creationId="{271110D6-9B09-4E49-3D62-CB582483487A}"/>
          </ac:picMkLst>
        </pc:picChg>
        <pc:picChg chg="add del mod">
          <ac:chgData name="Jiayu Lin" userId="c4633e0fb5e407f8" providerId="LiveId" clId="{BE767355-3127-4447-8A0C-5F528C63A68A}" dt="2023-06-18T21:34:24.220" v="6194"/>
          <ac:picMkLst>
            <pc:docMk/>
            <pc:sldMk cId="0" sldId="257"/>
            <ac:picMk id="24" creationId="{FEC3C0B7-8081-3812-B1DE-0A23DF5879A1}"/>
          </ac:picMkLst>
        </pc:picChg>
        <pc:picChg chg="add del mod ord">
          <ac:chgData name="Jiayu Lin" userId="c4633e0fb5e407f8" providerId="LiveId" clId="{BE767355-3127-4447-8A0C-5F528C63A68A}" dt="2023-06-18T21:34:31.609" v="6195"/>
          <ac:picMkLst>
            <pc:docMk/>
            <pc:sldMk cId="0" sldId="257"/>
            <ac:picMk id="27" creationId="{996A7279-C43B-3747-0CF7-764491A4F560}"/>
          </ac:picMkLst>
        </pc:picChg>
        <pc:picChg chg="add del mod">
          <ac:chgData name="Jiayu Lin" userId="c4633e0fb5e407f8" providerId="LiveId" clId="{BE767355-3127-4447-8A0C-5F528C63A68A}" dt="2023-06-18T21:34:33.877" v="6197"/>
          <ac:picMkLst>
            <pc:docMk/>
            <pc:sldMk cId="0" sldId="257"/>
            <ac:picMk id="28" creationId="{7383CD99-78E1-A82E-7DCA-92330F7798D8}"/>
          </ac:picMkLst>
        </pc:picChg>
        <pc:picChg chg="add del mod ord">
          <ac:chgData name="Jiayu Lin" userId="c4633e0fb5e407f8" providerId="LiveId" clId="{BE767355-3127-4447-8A0C-5F528C63A68A}" dt="2023-06-18T21:35:09.540" v="6198"/>
          <ac:picMkLst>
            <pc:docMk/>
            <pc:sldMk cId="0" sldId="257"/>
            <ac:picMk id="31" creationId="{52487AC2-43E8-62C7-54FA-615EF989D42E}"/>
          </ac:picMkLst>
        </pc:picChg>
        <pc:picChg chg="add mod">
          <ac:chgData name="Jiayu Lin" userId="c4633e0fb5e407f8" providerId="LiveId" clId="{BE767355-3127-4447-8A0C-5F528C63A68A}" dt="2023-06-18T21:35:09.540" v="6198"/>
          <ac:picMkLst>
            <pc:docMk/>
            <pc:sldMk cId="0" sldId="257"/>
            <ac:picMk id="32" creationId="{92733D12-3A8B-C906-49F5-FA94914238CC}"/>
          </ac:picMkLst>
        </pc:picChg>
        <pc:picChg chg="mod">
          <ac:chgData name="Jiayu Lin" userId="c4633e0fb5e407f8" providerId="LiveId" clId="{BE767355-3127-4447-8A0C-5F528C63A68A}" dt="2023-06-18T15:59:13.689" v="492" actId="1076"/>
          <ac:picMkLst>
            <pc:docMk/>
            <pc:sldMk cId="0" sldId="257"/>
            <ac:picMk id="153" creationId="{00000000-0000-0000-0000-000000000000}"/>
          </ac:picMkLst>
        </pc:picChg>
      </pc:sldChg>
      <pc:sldChg chg="addSp delSp modSp mod modTransition modAnim modNotesTx">
        <pc:chgData name="Jiayu Lin" userId="c4633e0fb5e407f8" providerId="LiveId" clId="{BE767355-3127-4447-8A0C-5F528C63A68A}" dt="2023-06-18T21:37:16.737" v="6208"/>
        <pc:sldMkLst>
          <pc:docMk/>
          <pc:sldMk cId="0" sldId="258"/>
        </pc:sldMkLst>
        <pc:spChg chg="add mod">
          <ac:chgData name="Jiayu Lin" userId="c4633e0fb5e407f8" providerId="LiveId" clId="{BE767355-3127-4447-8A0C-5F528C63A68A}" dt="2023-06-18T16:13:42.471" v="660" actId="14100"/>
          <ac:spMkLst>
            <pc:docMk/>
            <pc:sldMk cId="0" sldId="258"/>
            <ac:spMk id="3" creationId="{B4C14872-201A-41C4-A0DE-54CC13BFB896}"/>
          </ac:spMkLst>
        </pc:spChg>
        <pc:spChg chg="del mod">
          <ac:chgData name="Jiayu Lin" userId="c4633e0fb5e407f8" providerId="LiveId" clId="{BE767355-3127-4447-8A0C-5F528C63A68A}" dt="2023-06-18T16:11:43.260" v="568" actId="478"/>
          <ac:spMkLst>
            <pc:docMk/>
            <pc:sldMk cId="0" sldId="258"/>
            <ac:spMk id="160" creationId="{00000000-0000-0000-0000-000000000000}"/>
          </ac:spMkLst>
        </pc:spChg>
        <pc:graphicFrameChg chg="mod modGraphic">
          <ac:chgData name="Jiayu Lin" userId="c4633e0fb5e407f8" providerId="LiveId" clId="{BE767355-3127-4447-8A0C-5F528C63A68A}" dt="2023-06-18T16:13:47.028" v="661" actId="1076"/>
          <ac:graphicFrameMkLst>
            <pc:docMk/>
            <pc:sldMk cId="0" sldId="258"/>
            <ac:graphicFrameMk id="161" creationId="{00000000-0000-0000-0000-000000000000}"/>
          </ac:graphicFrameMkLst>
        </pc:graphicFrameChg>
        <pc:picChg chg="add del mod">
          <ac:chgData name="Jiayu Lin" userId="c4633e0fb5e407f8" providerId="LiveId" clId="{BE767355-3127-4447-8A0C-5F528C63A68A}" dt="2023-06-18T21:36:04.844" v="6201"/>
          <ac:picMkLst>
            <pc:docMk/>
            <pc:sldMk cId="0" sldId="258"/>
            <ac:picMk id="16" creationId="{8C11B520-CD54-70F9-1347-AD505D8B28B2}"/>
          </ac:picMkLst>
        </pc:picChg>
        <pc:picChg chg="add del mod ord">
          <ac:chgData name="Jiayu Lin" userId="c4633e0fb5e407f8" providerId="LiveId" clId="{BE767355-3127-4447-8A0C-5F528C63A68A}" dt="2023-06-18T21:36:43.062" v="6202"/>
          <ac:picMkLst>
            <pc:docMk/>
            <pc:sldMk cId="0" sldId="258"/>
            <ac:picMk id="19" creationId="{A03D4703-A364-E263-7964-A102523147AE}"/>
          </ac:picMkLst>
        </pc:picChg>
        <pc:picChg chg="add del mod">
          <ac:chgData name="Jiayu Lin" userId="c4633e0fb5e407f8" providerId="LiveId" clId="{BE767355-3127-4447-8A0C-5F528C63A68A}" dt="2023-06-18T21:36:45.033" v="6204"/>
          <ac:picMkLst>
            <pc:docMk/>
            <pc:sldMk cId="0" sldId="258"/>
            <ac:picMk id="20" creationId="{575014F4-B4D3-BC87-2642-0D8F9BFDB5B7}"/>
          </ac:picMkLst>
        </pc:picChg>
        <pc:picChg chg="add del mod ord">
          <ac:chgData name="Jiayu Lin" userId="c4633e0fb5e407f8" providerId="LiveId" clId="{BE767355-3127-4447-8A0C-5F528C63A68A}" dt="2023-06-18T21:36:59.271" v="6205"/>
          <ac:picMkLst>
            <pc:docMk/>
            <pc:sldMk cId="0" sldId="258"/>
            <ac:picMk id="23" creationId="{B39762EF-04B9-C45A-F483-83C466D6C008}"/>
          </ac:picMkLst>
        </pc:picChg>
        <pc:picChg chg="add del mod">
          <ac:chgData name="Jiayu Lin" userId="c4633e0fb5e407f8" providerId="LiveId" clId="{BE767355-3127-4447-8A0C-5F528C63A68A}" dt="2023-06-18T21:37:00.475" v="6207"/>
          <ac:picMkLst>
            <pc:docMk/>
            <pc:sldMk cId="0" sldId="258"/>
            <ac:picMk id="24" creationId="{BD52E8D5-2CF3-11C2-E11E-23BA72AC6C24}"/>
          </ac:picMkLst>
        </pc:picChg>
        <pc:picChg chg="add del mod ord">
          <ac:chgData name="Jiayu Lin" userId="c4633e0fb5e407f8" providerId="LiveId" clId="{BE767355-3127-4447-8A0C-5F528C63A68A}" dt="2023-06-18T21:37:16.737" v="6208"/>
          <ac:picMkLst>
            <pc:docMk/>
            <pc:sldMk cId="0" sldId="258"/>
            <ac:picMk id="27" creationId="{36F335B6-150F-E6D0-7BCE-5A2A30CFC953}"/>
          </ac:picMkLst>
        </pc:picChg>
        <pc:picChg chg="add mod">
          <ac:chgData name="Jiayu Lin" userId="c4633e0fb5e407f8" providerId="LiveId" clId="{BE767355-3127-4447-8A0C-5F528C63A68A}" dt="2023-06-18T21:37:16.737" v="6208"/>
          <ac:picMkLst>
            <pc:docMk/>
            <pc:sldMk cId="0" sldId="258"/>
            <ac:picMk id="28" creationId="{4895E78F-249A-0EC9-5651-8CF1050CA00B}"/>
          </ac:picMkLst>
        </pc:picChg>
      </pc:sldChg>
      <pc:sldChg chg="addSp delSp modSp mod modTransition modAnim modNotesTx">
        <pc:chgData name="Jiayu Lin" userId="c4633e0fb5e407f8" providerId="LiveId" clId="{BE767355-3127-4447-8A0C-5F528C63A68A}" dt="2023-06-18T21:40:01.488" v="6215"/>
        <pc:sldMkLst>
          <pc:docMk/>
          <pc:sldMk cId="0" sldId="259"/>
        </pc:sldMkLst>
        <pc:spChg chg="mod">
          <ac:chgData name="Jiayu Lin" userId="c4633e0fb5e407f8" providerId="LiveId" clId="{BE767355-3127-4447-8A0C-5F528C63A68A}" dt="2023-06-18T16:33:36.551" v="1247" actId="1076"/>
          <ac:spMkLst>
            <pc:docMk/>
            <pc:sldMk cId="0" sldId="259"/>
            <ac:spMk id="167" creationId="{00000000-0000-0000-0000-000000000000}"/>
          </ac:spMkLst>
        </pc:spChg>
        <pc:spChg chg="mod">
          <ac:chgData name="Jiayu Lin" userId="c4633e0fb5e407f8" providerId="LiveId" clId="{BE767355-3127-4447-8A0C-5F528C63A68A}" dt="2023-06-18T16:33:41.211" v="1250" actId="27636"/>
          <ac:spMkLst>
            <pc:docMk/>
            <pc:sldMk cId="0" sldId="259"/>
            <ac:spMk id="168" creationId="{00000000-0000-0000-0000-000000000000}"/>
          </ac:spMkLst>
        </pc:spChg>
        <pc:picChg chg="add del mod">
          <ac:chgData name="Jiayu Lin" userId="c4633e0fb5e407f8" providerId="LiveId" clId="{BE767355-3127-4447-8A0C-5F528C63A68A}" dt="2023-06-18T21:38:32.232" v="6211"/>
          <ac:picMkLst>
            <pc:docMk/>
            <pc:sldMk cId="0" sldId="259"/>
            <ac:picMk id="13" creationId="{8F52778A-AC54-30DF-2A4E-326DE16DF9B5}"/>
          </ac:picMkLst>
        </pc:picChg>
        <pc:picChg chg="add del mod ord">
          <ac:chgData name="Jiayu Lin" userId="c4633e0fb5e407f8" providerId="LiveId" clId="{BE767355-3127-4447-8A0C-5F528C63A68A}" dt="2023-06-18T21:39:01.702" v="6212"/>
          <ac:picMkLst>
            <pc:docMk/>
            <pc:sldMk cId="0" sldId="259"/>
            <ac:picMk id="16" creationId="{4CB43217-FD79-FD49-5644-74B610A9DC2D}"/>
          </ac:picMkLst>
        </pc:picChg>
        <pc:picChg chg="add del mod">
          <ac:chgData name="Jiayu Lin" userId="c4633e0fb5e407f8" providerId="LiveId" clId="{BE767355-3127-4447-8A0C-5F528C63A68A}" dt="2023-06-18T21:39:03.320" v="6214"/>
          <ac:picMkLst>
            <pc:docMk/>
            <pc:sldMk cId="0" sldId="259"/>
            <ac:picMk id="17" creationId="{F325F104-7B18-5B6E-B994-5355F9F84D72}"/>
          </ac:picMkLst>
        </pc:picChg>
        <pc:picChg chg="add del mod ord">
          <ac:chgData name="Jiayu Lin" userId="c4633e0fb5e407f8" providerId="LiveId" clId="{BE767355-3127-4447-8A0C-5F528C63A68A}" dt="2023-06-18T21:40:01.488" v="6215"/>
          <ac:picMkLst>
            <pc:docMk/>
            <pc:sldMk cId="0" sldId="259"/>
            <ac:picMk id="20" creationId="{504407A4-2CD0-989B-5605-7D30035AFBB6}"/>
          </ac:picMkLst>
        </pc:picChg>
        <pc:picChg chg="add mod">
          <ac:chgData name="Jiayu Lin" userId="c4633e0fb5e407f8" providerId="LiveId" clId="{BE767355-3127-4447-8A0C-5F528C63A68A}" dt="2023-06-18T21:40:01.488" v="6215"/>
          <ac:picMkLst>
            <pc:docMk/>
            <pc:sldMk cId="0" sldId="259"/>
            <ac:picMk id="21" creationId="{7EEAE885-36C5-7644-0D75-78992AB1B43E}"/>
          </ac:picMkLst>
        </pc:picChg>
      </pc:sldChg>
      <pc:sldChg chg="addSp modSp mod modNotesTx">
        <pc:chgData name="Jiayu Lin" userId="c4633e0fb5e407f8" providerId="LiveId" clId="{BE767355-3127-4447-8A0C-5F528C63A68A}" dt="2023-06-18T21:40:59.234" v="6216"/>
        <pc:sldMkLst>
          <pc:docMk/>
          <pc:sldMk cId="0" sldId="260"/>
        </pc:sldMkLst>
        <pc:spChg chg="mod">
          <ac:chgData name="Jiayu Lin" userId="c4633e0fb5e407f8" providerId="LiveId" clId="{BE767355-3127-4447-8A0C-5F528C63A68A}" dt="2023-06-18T16:53:34.175" v="1503" actId="20578"/>
          <ac:spMkLst>
            <pc:docMk/>
            <pc:sldMk cId="0" sldId="260"/>
            <ac:spMk id="175" creationId="{00000000-0000-0000-0000-000000000000}"/>
          </ac:spMkLst>
        </pc:spChg>
        <pc:picChg chg="add mod">
          <ac:chgData name="Jiayu Lin" userId="c4633e0fb5e407f8" providerId="LiveId" clId="{BE767355-3127-4447-8A0C-5F528C63A68A}" dt="2023-06-18T16:49:36.021" v="1452" actId="1076"/>
          <ac:picMkLst>
            <pc:docMk/>
            <pc:sldMk cId="0" sldId="260"/>
            <ac:picMk id="3" creationId="{8252BC45-F455-E240-98F7-68C53B5B13B9}"/>
          </ac:picMkLst>
        </pc:picChg>
        <pc:picChg chg="add mod">
          <ac:chgData name="Jiayu Lin" userId="c4633e0fb5e407f8" providerId="LiveId" clId="{BE767355-3127-4447-8A0C-5F528C63A68A}" dt="2023-06-18T21:40:59.234" v="6216"/>
          <ac:picMkLst>
            <pc:docMk/>
            <pc:sldMk cId="0" sldId="260"/>
            <ac:picMk id="10" creationId="{816DD31A-F1A9-1B7A-CA71-A00349AA4724}"/>
          </ac:picMkLst>
        </pc:picChg>
      </pc:sldChg>
      <pc:sldChg chg="addSp modSp mod modNotesTx">
        <pc:chgData name="Jiayu Lin" userId="c4633e0fb5e407f8" providerId="LiveId" clId="{BE767355-3127-4447-8A0C-5F528C63A68A}" dt="2023-06-18T21:42:57.359" v="6217"/>
        <pc:sldMkLst>
          <pc:docMk/>
          <pc:sldMk cId="0" sldId="261"/>
        </pc:sldMkLst>
        <pc:spChg chg="mod">
          <ac:chgData name="Jiayu Lin" userId="c4633e0fb5e407f8" providerId="LiveId" clId="{BE767355-3127-4447-8A0C-5F528C63A68A}" dt="2023-06-18T17:23:39.186" v="2204" actId="5793"/>
          <ac:spMkLst>
            <pc:docMk/>
            <pc:sldMk cId="0" sldId="261"/>
            <ac:spMk id="182" creationId="{00000000-0000-0000-0000-000000000000}"/>
          </ac:spMkLst>
        </pc:spChg>
        <pc:picChg chg="add mod">
          <ac:chgData name="Jiayu Lin" userId="c4633e0fb5e407f8" providerId="LiveId" clId="{BE767355-3127-4447-8A0C-5F528C63A68A}" dt="2023-06-18T21:42:57.359" v="6217"/>
          <ac:picMkLst>
            <pc:docMk/>
            <pc:sldMk cId="0" sldId="261"/>
            <ac:picMk id="6" creationId="{F3C0C90C-B31A-5FA2-FAA6-610D924DA70E}"/>
          </ac:picMkLst>
        </pc:picChg>
      </pc:sldChg>
      <pc:sldChg chg="addSp modSp mod modNotesTx">
        <pc:chgData name="Jiayu Lin" userId="c4633e0fb5e407f8" providerId="LiveId" clId="{BE767355-3127-4447-8A0C-5F528C63A68A}" dt="2023-06-18T21:45:19.760" v="6218"/>
        <pc:sldMkLst>
          <pc:docMk/>
          <pc:sldMk cId="0" sldId="262"/>
        </pc:sldMkLst>
        <pc:spChg chg="mod">
          <ac:chgData name="Jiayu Lin" userId="c4633e0fb5e407f8" providerId="LiveId" clId="{BE767355-3127-4447-8A0C-5F528C63A68A}" dt="2023-06-18T17:38:21.867" v="2944" actId="1076"/>
          <ac:spMkLst>
            <pc:docMk/>
            <pc:sldMk cId="0" sldId="262"/>
            <ac:spMk id="189" creationId="{00000000-0000-0000-0000-000000000000}"/>
          </ac:spMkLst>
        </pc:spChg>
        <pc:picChg chg="add mod">
          <ac:chgData name="Jiayu Lin" userId="c4633e0fb5e407f8" providerId="LiveId" clId="{BE767355-3127-4447-8A0C-5F528C63A68A}" dt="2023-06-18T21:45:19.760" v="6218"/>
          <ac:picMkLst>
            <pc:docMk/>
            <pc:sldMk cId="0" sldId="262"/>
            <ac:picMk id="6" creationId="{21D8291B-F968-975B-2173-AFD12F709DC6}"/>
          </ac:picMkLst>
        </pc:picChg>
      </pc:sldChg>
      <pc:sldChg chg="addSp modSp mod modNotesTx">
        <pc:chgData name="Jiayu Lin" userId="c4633e0fb5e407f8" providerId="LiveId" clId="{BE767355-3127-4447-8A0C-5F528C63A68A}" dt="2023-06-18T21:46:48.707" v="6219"/>
        <pc:sldMkLst>
          <pc:docMk/>
          <pc:sldMk cId="0" sldId="263"/>
        </pc:sldMkLst>
        <pc:spChg chg="mod">
          <ac:chgData name="Jiayu Lin" userId="c4633e0fb5e407f8" providerId="LiveId" clId="{BE767355-3127-4447-8A0C-5F528C63A68A}" dt="2023-06-18T18:59:27.535" v="3955" actId="1076"/>
          <ac:spMkLst>
            <pc:docMk/>
            <pc:sldMk cId="0" sldId="263"/>
            <ac:spMk id="195" creationId="{00000000-0000-0000-0000-000000000000}"/>
          </ac:spMkLst>
        </pc:spChg>
        <pc:spChg chg="mod">
          <ac:chgData name="Jiayu Lin" userId="c4633e0fb5e407f8" providerId="LiveId" clId="{BE767355-3127-4447-8A0C-5F528C63A68A}" dt="2023-06-18T18:59:43.394" v="3961" actId="1076"/>
          <ac:spMkLst>
            <pc:docMk/>
            <pc:sldMk cId="0" sldId="263"/>
            <ac:spMk id="196" creationId="{00000000-0000-0000-0000-000000000000}"/>
          </ac:spMkLst>
        </pc:spChg>
        <pc:picChg chg="add mod">
          <ac:chgData name="Jiayu Lin" userId="c4633e0fb5e407f8" providerId="LiveId" clId="{BE767355-3127-4447-8A0C-5F528C63A68A}" dt="2023-06-18T18:59:52.452" v="3964" actId="1076"/>
          <ac:picMkLst>
            <pc:docMk/>
            <pc:sldMk cId="0" sldId="263"/>
            <ac:picMk id="2" creationId="{09C67724-25AE-2751-101F-5407272045D2}"/>
          </ac:picMkLst>
        </pc:picChg>
        <pc:picChg chg="add mod">
          <ac:chgData name="Jiayu Lin" userId="c4633e0fb5e407f8" providerId="LiveId" clId="{BE767355-3127-4447-8A0C-5F528C63A68A}" dt="2023-06-18T21:46:48.707" v="6219"/>
          <ac:picMkLst>
            <pc:docMk/>
            <pc:sldMk cId="0" sldId="263"/>
            <ac:picMk id="7" creationId="{06775FA2-B87C-C01B-47DE-BB94456A90BA}"/>
          </ac:picMkLst>
        </pc:picChg>
      </pc:sldChg>
      <pc:sldChg chg="addSp modSp modNotesTx">
        <pc:chgData name="Jiayu Lin" userId="c4633e0fb5e407f8" providerId="LiveId" clId="{BE767355-3127-4447-8A0C-5F528C63A68A}" dt="2023-06-18T21:53:02.331" v="6242"/>
        <pc:sldMkLst>
          <pc:docMk/>
          <pc:sldMk cId="0" sldId="264"/>
        </pc:sldMkLst>
        <pc:picChg chg="add mod">
          <ac:chgData name="Jiayu Lin" userId="c4633e0fb5e407f8" providerId="LiveId" clId="{BE767355-3127-4447-8A0C-5F528C63A68A}" dt="2023-06-18T21:53:02.331" v="6242"/>
          <ac:picMkLst>
            <pc:docMk/>
            <pc:sldMk cId="0" sldId="264"/>
            <ac:picMk id="9" creationId="{C4781F33-91A9-9D25-5C7E-DADB578A8CF6}"/>
          </ac:picMkLst>
        </pc:picChg>
      </pc:sldChg>
      <pc:sldChg chg="addSp delSp modSp mod modTransition modAnim modNotesTx">
        <pc:chgData name="Jiayu Lin" userId="c4633e0fb5e407f8" providerId="LiveId" clId="{BE767355-3127-4447-8A0C-5F528C63A68A}" dt="2023-06-18T21:55:42.031" v="6249"/>
        <pc:sldMkLst>
          <pc:docMk/>
          <pc:sldMk cId="0" sldId="265"/>
        </pc:sldMkLst>
        <pc:spChg chg="mod">
          <ac:chgData name="Jiayu Lin" userId="c4633e0fb5e407f8" providerId="LiveId" clId="{BE767355-3127-4447-8A0C-5F528C63A68A}" dt="2023-06-18T19:46:47.717" v="4814" actId="20577"/>
          <ac:spMkLst>
            <pc:docMk/>
            <pc:sldMk cId="0" sldId="265"/>
            <ac:spMk id="210" creationId="{00000000-0000-0000-0000-000000000000}"/>
          </ac:spMkLst>
        </pc:spChg>
        <pc:picChg chg="add del mod">
          <ac:chgData name="Jiayu Lin" userId="c4633e0fb5e407f8" providerId="LiveId" clId="{BE767355-3127-4447-8A0C-5F528C63A68A}" dt="2023-06-18T21:53:52.533" v="6245"/>
          <ac:picMkLst>
            <pc:docMk/>
            <pc:sldMk cId="0" sldId="265"/>
            <ac:picMk id="6" creationId="{9D243F60-81A4-76C7-CC5F-03D15243D519}"/>
          </ac:picMkLst>
        </pc:picChg>
        <pc:picChg chg="add del mod ord">
          <ac:chgData name="Jiayu Lin" userId="c4633e0fb5e407f8" providerId="LiveId" clId="{BE767355-3127-4447-8A0C-5F528C63A68A}" dt="2023-06-18T21:54:36.262" v="6246"/>
          <ac:picMkLst>
            <pc:docMk/>
            <pc:sldMk cId="0" sldId="265"/>
            <ac:picMk id="9" creationId="{DB40290E-82BB-D997-631B-DB2F261087E2}"/>
          </ac:picMkLst>
        </pc:picChg>
        <pc:picChg chg="add del mod">
          <ac:chgData name="Jiayu Lin" userId="c4633e0fb5e407f8" providerId="LiveId" clId="{BE767355-3127-4447-8A0C-5F528C63A68A}" dt="2023-06-18T21:54:40.595" v="6248"/>
          <ac:picMkLst>
            <pc:docMk/>
            <pc:sldMk cId="0" sldId="265"/>
            <ac:picMk id="10" creationId="{8FE54CB7-2350-EF33-D4A4-EE0D9E75F64C}"/>
          </ac:picMkLst>
        </pc:picChg>
        <pc:picChg chg="add del mod ord">
          <ac:chgData name="Jiayu Lin" userId="c4633e0fb5e407f8" providerId="LiveId" clId="{BE767355-3127-4447-8A0C-5F528C63A68A}" dt="2023-06-18T21:55:42.031" v="6249"/>
          <ac:picMkLst>
            <pc:docMk/>
            <pc:sldMk cId="0" sldId="265"/>
            <ac:picMk id="13" creationId="{6F53F720-7DC2-DBCF-DA6C-229E4F6862B3}"/>
          </ac:picMkLst>
        </pc:picChg>
        <pc:picChg chg="add mod">
          <ac:chgData name="Jiayu Lin" userId="c4633e0fb5e407f8" providerId="LiveId" clId="{BE767355-3127-4447-8A0C-5F528C63A68A}" dt="2023-06-18T21:55:42.031" v="6249"/>
          <ac:picMkLst>
            <pc:docMk/>
            <pc:sldMk cId="0" sldId="265"/>
            <ac:picMk id="14" creationId="{CE68CF62-571E-084E-5BA4-CFF252FBC94F}"/>
          </ac:picMkLst>
        </pc:picChg>
      </pc:sldChg>
      <pc:sldChg chg="addSp delSp modSp mod modTransition modAnim modNotesTx">
        <pc:chgData name="Jiayu Lin" userId="c4633e0fb5e407f8" providerId="LiveId" clId="{BE767355-3127-4447-8A0C-5F528C63A68A}" dt="2023-06-18T21:58:24.813" v="6259"/>
        <pc:sldMkLst>
          <pc:docMk/>
          <pc:sldMk cId="0" sldId="266"/>
        </pc:sldMkLst>
        <pc:spChg chg="mod">
          <ac:chgData name="Jiayu Lin" userId="c4633e0fb5e407f8" providerId="LiveId" clId="{BE767355-3127-4447-8A0C-5F528C63A68A}" dt="2023-06-18T19:58:20.919" v="5364" actId="20577"/>
          <ac:spMkLst>
            <pc:docMk/>
            <pc:sldMk cId="0" sldId="266"/>
            <ac:spMk id="217" creationId="{00000000-0000-0000-0000-000000000000}"/>
          </ac:spMkLst>
        </pc:spChg>
        <pc:picChg chg="add del mod">
          <ac:chgData name="Jiayu Lin" userId="c4633e0fb5e407f8" providerId="LiveId" clId="{BE767355-3127-4447-8A0C-5F528C63A68A}" dt="2023-06-18T21:57:03.560" v="6252"/>
          <ac:picMkLst>
            <pc:docMk/>
            <pc:sldMk cId="0" sldId="266"/>
            <ac:picMk id="6" creationId="{CD4B9FDB-B2F6-CCF0-9238-5D7BC2A49AE7}"/>
          </ac:picMkLst>
        </pc:picChg>
        <pc:picChg chg="add del mod ord">
          <ac:chgData name="Jiayu Lin" userId="c4633e0fb5e407f8" providerId="LiveId" clId="{BE767355-3127-4447-8A0C-5F528C63A68A}" dt="2023-06-18T21:57:18.862" v="6253"/>
          <ac:picMkLst>
            <pc:docMk/>
            <pc:sldMk cId="0" sldId="266"/>
            <ac:picMk id="8" creationId="{33A49F92-046F-FA4F-7BA8-8FBA094F2F81}"/>
          </ac:picMkLst>
        </pc:picChg>
        <pc:picChg chg="add del mod">
          <ac:chgData name="Jiayu Lin" userId="c4633e0fb5e407f8" providerId="LiveId" clId="{BE767355-3127-4447-8A0C-5F528C63A68A}" dt="2023-06-18T21:57:21.010" v="6255"/>
          <ac:picMkLst>
            <pc:docMk/>
            <pc:sldMk cId="0" sldId="266"/>
            <ac:picMk id="9" creationId="{2A953E1C-20B2-D7B5-5F0D-1E4B44D4A700}"/>
          </ac:picMkLst>
        </pc:picChg>
        <pc:picChg chg="add del mod ord">
          <ac:chgData name="Jiayu Lin" userId="c4633e0fb5e407f8" providerId="LiveId" clId="{BE767355-3127-4447-8A0C-5F528C63A68A}" dt="2023-06-18T21:57:39.089" v="6256"/>
          <ac:picMkLst>
            <pc:docMk/>
            <pc:sldMk cId="0" sldId="266"/>
            <ac:picMk id="12" creationId="{BF1C42E4-012D-C468-6E5C-5A03AA1E17EC}"/>
          </ac:picMkLst>
        </pc:picChg>
        <pc:picChg chg="add del mod">
          <ac:chgData name="Jiayu Lin" userId="c4633e0fb5e407f8" providerId="LiveId" clId="{BE767355-3127-4447-8A0C-5F528C63A68A}" dt="2023-06-18T21:57:45.613" v="6258"/>
          <ac:picMkLst>
            <pc:docMk/>
            <pc:sldMk cId="0" sldId="266"/>
            <ac:picMk id="13" creationId="{C9BB852D-9F16-58F2-A907-627AFA7A6E19}"/>
          </ac:picMkLst>
        </pc:picChg>
        <pc:picChg chg="add del mod ord">
          <ac:chgData name="Jiayu Lin" userId="c4633e0fb5e407f8" providerId="LiveId" clId="{BE767355-3127-4447-8A0C-5F528C63A68A}" dt="2023-06-18T21:58:24.813" v="6259"/>
          <ac:picMkLst>
            <pc:docMk/>
            <pc:sldMk cId="0" sldId="266"/>
            <ac:picMk id="16" creationId="{9D839123-F19B-524C-F715-033358AFA65F}"/>
          </ac:picMkLst>
        </pc:picChg>
        <pc:picChg chg="add mod">
          <ac:chgData name="Jiayu Lin" userId="c4633e0fb5e407f8" providerId="LiveId" clId="{BE767355-3127-4447-8A0C-5F528C63A68A}" dt="2023-06-18T21:58:24.813" v="6259"/>
          <ac:picMkLst>
            <pc:docMk/>
            <pc:sldMk cId="0" sldId="266"/>
            <ac:picMk id="17" creationId="{ED1FE8F9-1F72-3A16-7982-1B2817E78279}"/>
          </ac:picMkLst>
        </pc:picChg>
      </pc:sldChg>
      <pc:sldChg chg="addSp modSp mod modNotesTx">
        <pc:chgData name="Jiayu Lin" userId="c4633e0fb5e407f8" providerId="LiveId" clId="{BE767355-3127-4447-8A0C-5F528C63A68A}" dt="2023-06-18T21:59:44.080" v="6260"/>
        <pc:sldMkLst>
          <pc:docMk/>
          <pc:sldMk cId="0" sldId="267"/>
        </pc:sldMkLst>
        <pc:spChg chg="mod">
          <ac:chgData name="Jiayu Lin" userId="c4633e0fb5e407f8" providerId="LiveId" clId="{BE767355-3127-4447-8A0C-5F528C63A68A}" dt="2023-06-18T21:14:20.340" v="6073" actId="27636"/>
          <ac:spMkLst>
            <pc:docMk/>
            <pc:sldMk cId="0" sldId="267"/>
            <ac:spMk id="224" creationId="{00000000-0000-0000-0000-000000000000}"/>
          </ac:spMkLst>
        </pc:spChg>
        <pc:picChg chg="add mod">
          <ac:chgData name="Jiayu Lin" userId="c4633e0fb5e407f8" providerId="LiveId" clId="{BE767355-3127-4447-8A0C-5F528C63A68A}" dt="2023-06-18T21:59:44.080" v="6260"/>
          <ac:picMkLst>
            <pc:docMk/>
            <pc:sldMk cId="0" sldId="267"/>
            <ac:picMk id="6" creationId="{D723AEC7-FF6E-4560-5BF3-AF82438B9CEC}"/>
          </ac:picMkLst>
        </pc:picChg>
      </pc:sldChg>
      <pc:sldChg chg="addSp delSp modSp mod modTransition modAnim modNotesTx">
        <pc:chgData name="Jiayu Lin" userId="c4633e0fb5e407f8" providerId="LiveId" clId="{BE767355-3127-4447-8A0C-5F528C63A68A}" dt="2023-06-18T22:01:19.827" v="6264"/>
        <pc:sldMkLst>
          <pc:docMk/>
          <pc:sldMk cId="0" sldId="268"/>
        </pc:sldMkLst>
        <pc:spChg chg="mod">
          <ac:chgData name="Jiayu Lin" userId="c4633e0fb5e407f8" providerId="LiveId" clId="{BE767355-3127-4447-8A0C-5F528C63A68A}" dt="2023-06-18T21:14:14.094" v="6069" actId="20577"/>
          <ac:spMkLst>
            <pc:docMk/>
            <pc:sldMk cId="0" sldId="268"/>
            <ac:spMk id="231" creationId="{00000000-0000-0000-0000-000000000000}"/>
          </ac:spMkLst>
        </pc:spChg>
        <pc:picChg chg="add del mod">
          <ac:chgData name="Jiayu Lin" userId="c4633e0fb5e407f8" providerId="LiveId" clId="{BE767355-3127-4447-8A0C-5F528C63A68A}" dt="2023-06-18T22:00:52.045" v="6263"/>
          <ac:picMkLst>
            <pc:docMk/>
            <pc:sldMk cId="0" sldId="268"/>
            <ac:picMk id="6" creationId="{B8FB2AF1-7886-8902-C6A2-A629DBAFF14F}"/>
          </ac:picMkLst>
        </pc:picChg>
        <pc:picChg chg="add del mod ord">
          <ac:chgData name="Jiayu Lin" userId="c4633e0fb5e407f8" providerId="LiveId" clId="{BE767355-3127-4447-8A0C-5F528C63A68A}" dt="2023-06-18T22:01:19.827" v="6264"/>
          <ac:picMkLst>
            <pc:docMk/>
            <pc:sldMk cId="0" sldId="268"/>
            <ac:picMk id="9" creationId="{40A9D1B3-EDA6-1292-2916-0D4F8F4C9D27}"/>
          </ac:picMkLst>
        </pc:picChg>
        <pc:picChg chg="add mod">
          <ac:chgData name="Jiayu Lin" userId="c4633e0fb5e407f8" providerId="LiveId" clId="{BE767355-3127-4447-8A0C-5F528C63A68A}" dt="2023-06-18T22:01:19.827" v="6264"/>
          <ac:picMkLst>
            <pc:docMk/>
            <pc:sldMk cId="0" sldId="268"/>
            <ac:picMk id="10" creationId="{1D9409F2-699E-BD29-4518-81ADDDA10563}"/>
          </ac:picMkLst>
        </pc:picChg>
      </pc:sldChg>
      <pc:sldChg chg="addSp delSp modSp mod modTransition modAnim modNotesTx">
        <pc:chgData name="Jiayu Lin" userId="c4633e0fb5e407f8" providerId="LiveId" clId="{BE767355-3127-4447-8A0C-5F528C63A68A}" dt="2023-06-18T22:02:55.949" v="6268"/>
        <pc:sldMkLst>
          <pc:docMk/>
          <pc:sldMk cId="0" sldId="269"/>
        </pc:sldMkLst>
        <pc:spChg chg="mod">
          <ac:chgData name="Jiayu Lin" userId="c4633e0fb5e407f8" providerId="LiveId" clId="{BE767355-3127-4447-8A0C-5F528C63A68A}" dt="2023-06-18T19:57:57.811" v="5361"/>
          <ac:spMkLst>
            <pc:docMk/>
            <pc:sldMk cId="0" sldId="269"/>
            <ac:spMk id="238" creationId="{00000000-0000-0000-0000-000000000000}"/>
          </ac:spMkLst>
        </pc:spChg>
        <pc:picChg chg="add del mod">
          <ac:chgData name="Jiayu Lin" userId="c4633e0fb5e407f8" providerId="LiveId" clId="{BE767355-3127-4447-8A0C-5F528C63A68A}" dt="2023-06-18T22:02:41.229" v="6267"/>
          <ac:picMkLst>
            <pc:docMk/>
            <pc:sldMk cId="0" sldId="269"/>
            <ac:picMk id="7" creationId="{C2F2003A-A47B-347D-D083-185EE903DB5C}"/>
          </ac:picMkLst>
        </pc:picChg>
        <pc:picChg chg="add del mod ord">
          <ac:chgData name="Jiayu Lin" userId="c4633e0fb5e407f8" providerId="LiveId" clId="{BE767355-3127-4447-8A0C-5F528C63A68A}" dt="2023-06-18T22:02:55.949" v="6268"/>
          <ac:picMkLst>
            <pc:docMk/>
            <pc:sldMk cId="0" sldId="269"/>
            <ac:picMk id="12" creationId="{CCAB7D97-42B0-8A2A-58FA-371C9729D4CD}"/>
          </ac:picMkLst>
        </pc:picChg>
        <pc:picChg chg="add mod">
          <ac:chgData name="Jiayu Lin" userId="c4633e0fb5e407f8" providerId="LiveId" clId="{BE767355-3127-4447-8A0C-5F528C63A68A}" dt="2023-06-18T22:02:55.949" v="6268"/>
          <ac:picMkLst>
            <pc:docMk/>
            <pc:sldMk cId="0" sldId="269"/>
            <ac:picMk id="13" creationId="{9EF82D83-18A3-B2F4-6D4C-27A7B18705B2}"/>
          </ac:picMkLst>
        </pc:picChg>
      </pc:sldChg>
      <pc:sldChg chg="addSp delSp modSp add mod modTransition modAnim modNotesTx">
        <pc:chgData name="Jiayu Lin" userId="c4633e0fb5e407f8" providerId="LiveId" clId="{BE767355-3127-4447-8A0C-5F528C63A68A}" dt="2023-06-18T21:48:24.580" v="6229"/>
        <pc:sldMkLst>
          <pc:docMk/>
          <pc:sldMk cId="3929287148" sldId="270"/>
        </pc:sldMkLst>
        <pc:spChg chg="mod">
          <ac:chgData name="Jiayu Lin" userId="c4633e0fb5e407f8" providerId="LiveId" clId="{BE767355-3127-4447-8A0C-5F528C63A68A}" dt="2023-06-18T18:34:08.924" v="3445"/>
          <ac:spMkLst>
            <pc:docMk/>
            <pc:sldMk cId="3929287148" sldId="270"/>
            <ac:spMk id="195" creationId="{00000000-0000-0000-0000-000000000000}"/>
          </ac:spMkLst>
        </pc:spChg>
        <pc:spChg chg="mod">
          <ac:chgData name="Jiayu Lin" userId="c4633e0fb5e407f8" providerId="LiveId" clId="{BE767355-3127-4447-8A0C-5F528C63A68A}" dt="2023-06-18T18:34:04.791" v="3442" actId="20577"/>
          <ac:spMkLst>
            <pc:docMk/>
            <pc:sldMk cId="3929287148" sldId="270"/>
            <ac:spMk id="196" creationId="{00000000-0000-0000-0000-000000000000}"/>
          </ac:spMkLst>
        </pc:spChg>
        <pc:picChg chg="add mod">
          <ac:chgData name="Jiayu Lin" userId="c4633e0fb5e407f8" providerId="LiveId" clId="{BE767355-3127-4447-8A0C-5F528C63A68A}" dt="2023-06-18T18:29:16.613" v="3311" actId="1076"/>
          <ac:picMkLst>
            <pc:docMk/>
            <pc:sldMk cId="3929287148" sldId="270"/>
            <ac:picMk id="3" creationId="{2973FF48-D695-4D9B-45D4-05B2EBA7F137}"/>
          </ac:picMkLst>
        </pc:picChg>
        <pc:picChg chg="add del mod">
          <ac:chgData name="Jiayu Lin" userId="c4633e0fb5e407f8" providerId="LiveId" clId="{BE767355-3127-4447-8A0C-5F528C63A68A}" dt="2023-06-18T21:47:29.971" v="6222"/>
          <ac:picMkLst>
            <pc:docMk/>
            <pc:sldMk cId="3929287148" sldId="270"/>
            <ac:picMk id="8" creationId="{C747E3B7-4533-1719-D943-11F49C40AA70}"/>
          </ac:picMkLst>
        </pc:picChg>
        <pc:picChg chg="add del mod ord">
          <ac:chgData name="Jiayu Lin" userId="c4633e0fb5e407f8" providerId="LiveId" clId="{BE767355-3127-4447-8A0C-5F528C63A68A}" dt="2023-06-18T21:47:36.122" v="6223"/>
          <ac:picMkLst>
            <pc:docMk/>
            <pc:sldMk cId="3929287148" sldId="270"/>
            <ac:picMk id="11" creationId="{B733E763-7CE0-950F-FF4E-F84B0A73E1A7}"/>
          </ac:picMkLst>
        </pc:picChg>
        <pc:picChg chg="add del mod">
          <ac:chgData name="Jiayu Lin" userId="c4633e0fb5e407f8" providerId="LiveId" clId="{BE767355-3127-4447-8A0C-5F528C63A68A}" dt="2023-06-18T21:47:38.968" v="6225"/>
          <ac:picMkLst>
            <pc:docMk/>
            <pc:sldMk cId="3929287148" sldId="270"/>
            <ac:picMk id="12" creationId="{03B6C6A3-04CE-5015-6A1B-D43D70DDC336}"/>
          </ac:picMkLst>
        </pc:picChg>
        <pc:picChg chg="add del mod ord">
          <ac:chgData name="Jiayu Lin" userId="c4633e0fb5e407f8" providerId="LiveId" clId="{BE767355-3127-4447-8A0C-5F528C63A68A}" dt="2023-06-18T21:47:55.218" v="6226"/>
          <ac:picMkLst>
            <pc:docMk/>
            <pc:sldMk cId="3929287148" sldId="270"/>
            <ac:picMk id="15" creationId="{DD3A5C37-3EDF-27B9-98ED-0797F7508CBC}"/>
          </ac:picMkLst>
        </pc:picChg>
        <pc:picChg chg="add del mod">
          <ac:chgData name="Jiayu Lin" userId="c4633e0fb5e407f8" providerId="LiveId" clId="{BE767355-3127-4447-8A0C-5F528C63A68A}" dt="2023-06-18T21:47:56.668" v="6228"/>
          <ac:picMkLst>
            <pc:docMk/>
            <pc:sldMk cId="3929287148" sldId="270"/>
            <ac:picMk id="16" creationId="{951757CB-8C82-DCC9-23A0-2FB80060B068}"/>
          </ac:picMkLst>
        </pc:picChg>
        <pc:picChg chg="add del mod ord">
          <ac:chgData name="Jiayu Lin" userId="c4633e0fb5e407f8" providerId="LiveId" clId="{BE767355-3127-4447-8A0C-5F528C63A68A}" dt="2023-06-18T21:48:24.580" v="6229"/>
          <ac:picMkLst>
            <pc:docMk/>
            <pc:sldMk cId="3929287148" sldId="270"/>
            <ac:picMk id="19" creationId="{317A95A8-143F-BB70-A0A8-C7BBFFBF59EC}"/>
          </ac:picMkLst>
        </pc:picChg>
        <pc:picChg chg="add mod">
          <ac:chgData name="Jiayu Lin" userId="c4633e0fb5e407f8" providerId="LiveId" clId="{BE767355-3127-4447-8A0C-5F528C63A68A}" dt="2023-06-18T21:48:24.580" v="6229"/>
          <ac:picMkLst>
            <pc:docMk/>
            <pc:sldMk cId="3929287148" sldId="270"/>
            <ac:picMk id="20" creationId="{D2777404-1DD4-F153-0C46-BAF23F151F7C}"/>
          </ac:picMkLst>
        </pc:picChg>
      </pc:sldChg>
      <pc:sldChg chg="modSp add del mod">
        <pc:chgData name="Jiayu Lin" userId="c4633e0fb5e407f8" providerId="LiveId" clId="{BE767355-3127-4447-8A0C-5F528C63A68A}" dt="2023-06-18T18:33:45.074" v="3438" actId="2696"/>
        <pc:sldMkLst>
          <pc:docMk/>
          <pc:sldMk cId="117387276" sldId="271"/>
        </pc:sldMkLst>
        <pc:spChg chg="mod">
          <ac:chgData name="Jiayu Lin" userId="c4633e0fb5e407f8" providerId="LiveId" clId="{BE767355-3127-4447-8A0C-5F528C63A68A}" dt="2023-06-18T18:33:31.496" v="3435" actId="20577"/>
          <ac:spMkLst>
            <pc:docMk/>
            <pc:sldMk cId="117387276" sldId="271"/>
            <ac:spMk id="195" creationId="{00000000-0000-0000-0000-000000000000}"/>
          </ac:spMkLst>
        </pc:spChg>
      </pc:sldChg>
      <pc:sldChg chg="addSp delSp modSp add mod modNotesTx">
        <pc:chgData name="Jiayu Lin" userId="c4633e0fb5e407f8" providerId="LiveId" clId="{BE767355-3127-4447-8A0C-5F528C63A68A}" dt="2023-06-18T21:49:25.223" v="6230"/>
        <pc:sldMkLst>
          <pc:docMk/>
          <pc:sldMk cId="2857996878" sldId="271"/>
        </pc:sldMkLst>
        <pc:spChg chg="mod">
          <ac:chgData name="Jiayu Lin" userId="c4633e0fb5e407f8" providerId="LiveId" clId="{BE767355-3127-4447-8A0C-5F528C63A68A}" dt="2023-06-18T18:37:35.324" v="3482" actId="20577"/>
          <ac:spMkLst>
            <pc:docMk/>
            <pc:sldMk cId="2857996878" sldId="271"/>
            <ac:spMk id="195" creationId="{00000000-0000-0000-0000-000000000000}"/>
          </ac:spMkLst>
        </pc:spChg>
        <pc:spChg chg="mod">
          <ac:chgData name="Jiayu Lin" userId="c4633e0fb5e407f8" providerId="LiveId" clId="{BE767355-3127-4447-8A0C-5F528C63A68A}" dt="2023-06-18T18:52:24.660" v="3762" actId="20577"/>
          <ac:spMkLst>
            <pc:docMk/>
            <pc:sldMk cId="2857996878" sldId="271"/>
            <ac:spMk id="196" creationId="{00000000-0000-0000-0000-000000000000}"/>
          </ac:spMkLst>
        </pc:spChg>
        <pc:picChg chg="del">
          <ac:chgData name="Jiayu Lin" userId="c4633e0fb5e407f8" providerId="LiveId" clId="{BE767355-3127-4447-8A0C-5F528C63A68A}" dt="2023-06-18T18:35:08.863" v="3447" actId="478"/>
          <ac:picMkLst>
            <pc:docMk/>
            <pc:sldMk cId="2857996878" sldId="271"/>
            <ac:picMk id="3" creationId="{2973FF48-D695-4D9B-45D4-05B2EBA7F137}"/>
          </ac:picMkLst>
        </pc:picChg>
        <pc:picChg chg="add mod">
          <ac:chgData name="Jiayu Lin" userId="c4633e0fb5e407f8" providerId="LiveId" clId="{BE767355-3127-4447-8A0C-5F528C63A68A}" dt="2023-06-18T18:49:03.808" v="3483" actId="1076"/>
          <ac:picMkLst>
            <pc:docMk/>
            <pc:sldMk cId="2857996878" sldId="271"/>
            <ac:picMk id="4" creationId="{637B2ECB-3722-2FA6-699B-A09AD1937D48}"/>
          </ac:picMkLst>
        </pc:picChg>
        <pc:picChg chg="add mod">
          <ac:chgData name="Jiayu Lin" userId="c4633e0fb5e407f8" providerId="LiveId" clId="{BE767355-3127-4447-8A0C-5F528C63A68A}" dt="2023-06-18T21:49:25.223" v="6230"/>
          <ac:picMkLst>
            <pc:docMk/>
            <pc:sldMk cId="2857996878" sldId="271"/>
            <ac:picMk id="9" creationId="{DAE767C0-4FA6-0763-106F-7CEC344BDBDD}"/>
          </ac:picMkLst>
        </pc:picChg>
      </pc:sldChg>
      <pc:sldChg chg="addSp delSp modSp add mod modTransition modAnim modNotesTx">
        <pc:chgData name="Jiayu Lin" userId="c4633e0fb5e407f8" providerId="LiveId" clId="{BE767355-3127-4447-8A0C-5F528C63A68A}" dt="2023-06-18T21:50:31.548" v="6234"/>
        <pc:sldMkLst>
          <pc:docMk/>
          <pc:sldMk cId="419360618" sldId="272"/>
        </pc:sldMkLst>
        <pc:spChg chg="mod">
          <ac:chgData name="Jiayu Lin" userId="c4633e0fb5e407f8" providerId="LiveId" clId="{BE767355-3127-4447-8A0C-5F528C63A68A}" dt="2023-06-18T18:59:07.867" v="3953" actId="20577"/>
          <ac:spMkLst>
            <pc:docMk/>
            <pc:sldMk cId="419360618" sldId="272"/>
            <ac:spMk id="195" creationId="{00000000-0000-0000-0000-000000000000}"/>
          </ac:spMkLst>
        </pc:spChg>
        <pc:spChg chg="mod">
          <ac:chgData name="Jiayu Lin" userId="c4633e0fb5e407f8" providerId="LiveId" clId="{BE767355-3127-4447-8A0C-5F528C63A68A}" dt="2023-06-18T18:58:55.045" v="3951" actId="20577"/>
          <ac:spMkLst>
            <pc:docMk/>
            <pc:sldMk cId="419360618" sldId="272"/>
            <ac:spMk id="196" creationId="{00000000-0000-0000-0000-000000000000}"/>
          </ac:spMkLst>
        </pc:spChg>
        <pc:picChg chg="add mod">
          <ac:chgData name="Jiayu Lin" userId="c4633e0fb5e407f8" providerId="LiveId" clId="{BE767355-3127-4447-8A0C-5F528C63A68A}" dt="2023-06-18T18:55:14.102" v="3774" actId="14100"/>
          <ac:picMkLst>
            <pc:docMk/>
            <pc:sldMk cId="419360618" sldId="272"/>
            <ac:picMk id="3" creationId="{4CB6B2D4-428E-8422-B31F-F989068CB468}"/>
          </ac:picMkLst>
        </pc:picChg>
        <pc:picChg chg="del">
          <ac:chgData name="Jiayu Lin" userId="c4633e0fb5e407f8" providerId="LiveId" clId="{BE767355-3127-4447-8A0C-5F528C63A68A}" dt="2023-06-18T18:55:09.453" v="3771" actId="478"/>
          <ac:picMkLst>
            <pc:docMk/>
            <pc:sldMk cId="419360618" sldId="272"/>
            <ac:picMk id="4" creationId="{637B2ECB-3722-2FA6-699B-A09AD1937D48}"/>
          </ac:picMkLst>
        </pc:picChg>
        <pc:picChg chg="add del mod">
          <ac:chgData name="Jiayu Lin" userId="c4633e0fb5e407f8" providerId="LiveId" clId="{BE767355-3127-4447-8A0C-5F528C63A68A}" dt="2023-06-18T21:50:11.551" v="6233"/>
          <ac:picMkLst>
            <pc:docMk/>
            <pc:sldMk cId="419360618" sldId="272"/>
            <ac:picMk id="9" creationId="{550C6FCF-E46D-CED3-72C5-68ADB01EFC1B}"/>
          </ac:picMkLst>
        </pc:picChg>
        <pc:picChg chg="add del mod ord">
          <ac:chgData name="Jiayu Lin" userId="c4633e0fb5e407f8" providerId="LiveId" clId="{BE767355-3127-4447-8A0C-5F528C63A68A}" dt="2023-06-18T21:50:31.548" v="6234"/>
          <ac:picMkLst>
            <pc:docMk/>
            <pc:sldMk cId="419360618" sldId="272"/>
            <ac:picMk id="12" creationId="{394A7293-1750-3A61-D367-9AB5529B8CD0}"/>
          </ac:picMkLst>
        </pc:picChg>
        <pc:picChg chg="add mod">
          <ac:chgData name="Jiayu Lin" userId="c4633e0fb5e407f8" providerId="LiveId" clId="{BE767355-3127-4447-8A0C-5F528C63A68A}" dt="2023-06-18T21:50:31.548" v="6234"/>
          <ac:picMkLst>
            <pc:docMk/>
            <pc:sldMk cId="419360618" sldId="272"/>
            <ac:picMk id="13" creationId="{60A9097B-B4C0-3759-EA11-9F619B8BCF7D}"/>
          </ac:picMkLst>
        </pc:picChg>
      </pc:sldChg>
      <pc:sldChg chg="add del">
        <pc:chgData name="Jiayu Lin" userId="c4633e0fb5e407f8" providerId="LiveId" clId="{BE767355-3127-4447-8A0C-5F528C63A68A}" dt="2023-06-18T18:33:39.671" v="3437" actId="2696"/>
        <pc:sldMkLst>
          <pc:docMk/>
          <pc:sldMk cId="550204089" sldId="272"/>
        </pc:sldMkLst>
      </pc:sldChg>
      <pc:sldChg chg="add del">
        <pc:chgData name="Jiayu Lin" userId="c4633e0fb5e407f8" providerId="LiveId" clId="{BE767355-3127-4447-8A0C-5F528C63A68A}" dt="2023-06-18T18:33:37.839" v="3436" actId="2696"/>
        <pc:sldMkLst>
          <pc:docMk/>
          <pc:sldMk cId="1392676763" sldId="273"/>
        </pc:sldMkLst>
      </pc:sldChg>
      <pc:sldChg chg="addSp delSp modSp add mod modTransition modAnim modNotesTx">
        <pc:chgData name="Jiayu Lin" userId="c4633e0fb5e407f8" providerId="LiveId" clId="{BE767355-3127-4447-8A0C-5F528C63A68A}" dt="2023-06-18T21:52:02.386" v="6241"/>
        <pc:sldMkLst>
          <pc:docMk/>
          <pc:sldMk cId="3106352885" sldId="273"/>
        </pc:sldMkLst>
        <pc:spChg chg="mod">
          <ac:chgData name="Jiayu Lin" userId="c4633e0fb5e407f8" providerId="LiveId" clId="{BE767355-3127-4447-8A0C-5F528C63A68A}" dt="2023-06-18T19:00:46.267" v="3999" actId="20577"/>
          <ac:spMkLst>
            <pc:docMk/>
            <pc:sldMk cId="3106352885" sldId="273"/>
            <ac:spMk id="195" creationId="{00000000-0000-0000-0000-000000000000}"/>
          </ac:spMkLst>
        </pc:spChg>
        <pc:spChg chg="mod">
          <ac:chgData name="Jiayu Lin" userId="c4633e0fb5e407f8" providerId="LiveId" clId="{BE767355-3127-4447-8A0C-5F528C63A68A}" dt="2023-06-18T19:05:53.264" v="4277" actId="20577"/>
          <ac:spMkLst>
            <pc:docMk/>
            <pc:sldMk cId="3106352885" sldId="273"/>
            <ac:spMk id="196" creationId="{00000000-0000-0000-0000-000000000000}"/>
          </ac:spMkLst>
        </pc:spChg>
        <pc:picChg chg="del">
          <ac:chgData name="Jiayu Lin" userId="c4633e0fb5e407f8" providerId="LiveId" clId="{BE767355-3127-4447-8A0C-5F528C63A68A}" dt="2023-06-18T19:00:31.268" v="3972" actId="478"/>
          <ac:picMkLst>
            <pc:docMk/>
            <pc:sldMk cId="3106352885" sldId="273"/>
            <ac:picMk id="3" creationId="{4CB6B2D4-428E-8422-B31F-F989068CB468}"/>
          </ac:picMkLst>
        </pc:picChg>
        <pc:picChg chg="add mod">
          <ac:chgData name="Jiayu Lin" userId="c4633e0fb5e407f8" providerId="LiveId" clId="{BE767355-3127-4447-8A0C-5F528C63A68A}" dt="2023-06-18T19:00:37.668" v="3976" actId="1076"/>
          <ac:picMkLst>
            <pc:docMk/>
            <pc:sldMk cId="3106352885" sldId="273"/>
            <ac:picMk id="4" creationId="{6F873BEF-1D16-48A0-9296-C95EC18A88CD}"/>
          </ac:picMkLst>
        </pc:picChg>
        <pc:picChg chg="add del mod">
          <ac:chgData name="Jiayu Lin" userId="c4633e0fb5e407f8" providerId="LiveId" clId="{BE767355-3127-4447-8A0C-5F528C63A68A}" dt="2023-06-18T21:51:22.366" v="6237"/>
          <ac:picMkLst>
            <pc:docMk/>
            <pc:sldMk cId="3106352885" sldId="273"/>
            <ac:picMk id="9" creationId="{3B6A678C-CC2C-D75C-7643-5770CEDA2333}"/>
          </ac:picMkLst>
        </pc:picChg>
        <pc:picChg chg="add del mod ord">
          <ac:chgData name="Jiayu Lin" userId="c4633e0fb5e407f8" providerId="LiveId" clId="{BE767355-3127-4447-8A0C-5F528C63A68A}" dt="2023-06-18T21:51:36.402" v="6238"/>
          <ac:picMkLst>
            <pc:docMk/>
            <pc:sldMk cId="3106352885" sldId="273"/>
            <ac:picMk id="12" creationId="{00BEF7C2-B038-84FB-2F80-61E04A3C597B}"/>
          </ac:picMkLst>
        </pc:picChg>
        <pc:picChg chg="add del mod">
          <ac:chgData name="Jiayu Lin" userId="c4633e0fb5e407f8" providerId="LiveId" clId="{BE767355-3127-4447-8A0C-5F528C63A68A}" dt="2023-06-18T21:51:38.874" v="6240"/>
          <ac:picMkLst>
            <pc:docMk/>
            <pc:sldMk cId="3106352885" sldId="273"/>
            <ac:picMk id="13" creationId="{02E4DCEE-FF99-12BF-CDD8-FDB08E46D0C1}"/>
          </ac:picMkLst>
        </pc:picChg>
        <pc:picChg chg="add del mod ord">
          <ac:chgData name="Jiayu Lin" userId="c4633e0fb5e407f8" providerId="LiveId" clId="{BE767355-3127-4447-8A0C-5F528C63A68A}" dt="2023-06-18T21:52:02.386" v="6241"/>
          <ac:picMkLst>
            <pc:docMk/>
            <pc:sldMk cId="3106352885" sldId="273"/>
            <ac:picMk id="16" creationId="{4EDEB2F4-3C08-54D8-17B1-B7669AF8C3F1}"/>
          </ac:picMkLst>
        </pc:picChg>
        <pc:picChg chg="add mod">
          <ac:chgData name="Jiayu Lin" userId="c4633e0fb5e407f8" providerId="LiveId" clId="{BE767355-3127-4447-8A0C-5F528C63A68A}" dt="2023-06-18T21:52:02.386" v="6241"/>
          <ac:picMkLst>
            <pc:docMk/>
            <pc:sldMk cId="3106352885" sldId="273"/>
            <ac:picMk id="17" creationId="{BFDCB2EF-6819-2D9C-FDAF-525BC4AE15D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my name is Jiayu Lin. I will be presenting a new security policy for our company Green Pace as well as </a:t>
            </a:r>
            <a:r>
              <a:rPr lang="en-US" sz="1800">
                <a:effectLst/>
                <a:latin typeface="Calibri" panose="020F0502020204030204" pitchFamily="34" charset="0"/>
                <a:ea typeface="Calibri" panose="020F0502020204030204" pitchFamily="34" charset="0"/>
              </a:rPr>
              <a:t>highlighting important </a:t>
            </a:r>
            <a:r>
              <a:rPr lang="en-US" sz="1800" dirty="0">
                <a:effectLst/>
                <a:latin typeface="Calibri" panose="020F0502020204030204" pitchFamily="34" charset="0"/>
                <a:ea typeface="Calibri" panose="020F0502020204030204" pitchFamily="34" charset="0"/>
              </a:rPr>
              <a:t>security principles to adopt. </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next test is to verify a size decrease functionality. This was done by setting a base collection to be empty and of size 0. We then add 5 entries and save the collection size in a variable. We then resized the collection to 1. This was now tested to assert true that the collection size now is smaller than the previous collection size.</a:t>
            </a:r>
            <a:endParaRPr dirty="0"/>
          </a:p>
        </p:txBody>
      </p:sp>
    </p:spTree>
    <p:extLst>
      <p:ext uri="{BB962C8B-B14F-4D97-AF65-F5344CB8AC3E}">
        <p14:creationId xmlns:p14="http://schemas.microsoft.com/office/powerpoint/2010/main" val="4269902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Next, we verify a clear function. We begin by adding 5 entries into the collection and confirming that the collection size is now 5. We will then perform a clear on that collection and assert that the collection size is now 0.</a:t>
            </a:r>
            <a:endParaRPr dirty="0"/>
          </a:p>
        </p:txBody>
      </p:sp>
    </p:spTree>
    <p:extLst>
      <p:ext uri="{BB962C8B-B14F-4D97-AF65-F5344CB8AC3E}">
        <p14:creationId xmlns:p14="http://schemas.microsoft.com/office/powerpoint/2010/main" val="417755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last test will be a negative test in which we will provide invalid data and expect it to be caught. This will be an out-of-range test which will begin by initializing a vector of size 10. We then expect an out-of-range throw if we try to access the vector at index 20.</a:t>
            </a:r>
            <a:endParaRPr dirty="0"/>
          </a:p>
        </p:txBody>
      </p:sp>
    </p:spTree>
    <p:extLst>
      <p:ext uri="{BB962C8B-B14F-4D97-AF65-F5344CB8AC3E}">
        <p14:creationId xmlns:p14="http://schemas.microsoft.com/office/powerpoint/2010/main" val="3418391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Security has been shown to be a critical part in the software development process. Luckily, there are several ways we can automate this process through a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is the integration of security within the typical DevOps. This follows the statement of “not leaving security till the end”. This begins with the access and planning phase in which we will create a security policy of standards to abide by. This also gives us a chance to perform threat modeling and identify potential risks before they occur. Unit testing should be implemented throughout the development process by testing every component to ensure that it is working as intended. This spans to the end of development where we should be diligent at maintaining the software and neutralize any bugs that might occur.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Notable tools that can be used are </a:t>
            </a:r>
            <a:r>
              <a:rPr lang="en-US" sz="1800" dirty="0" err="1">
                <a:effectLst/>
                <a:latin typeface="Calibri" panose="020F0502020204030204" pitchFamily="34" charset="0"/>
                <a:ea typeface="Calibri" panose="020F0502020204030204" pitchFamily="34" charset="0"/>
              </a:rPr>
              <a:t>CppChecker</a:t>
            </a:r>
            <a:r>
              <a:rPr lang="en-US" sz="1800" dirty="0">
                <a:effectLst/>
                <a:latin typeface="Calibri" panose="020F0502020204030204" pitchFamily="34" charset="0"/>
                <a:ea typeface="Calibri" panose="020F0502020204030204" pitchFamily="34" charset="0"/>
              </a:rPr>
              <a:t> which provides a more in depth examination of compiler warnings and errors. GitLab for enable productive collaboration, and Docker to create containers for each component of the system.</a:t>
            </a:r>
            <a:endParaRPr lang="en-US"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Security should be implemented at all stages of the development process. By leaving it till the end, we leave bugs the ability to slowly grow and build on top of each other. This results in it being extremely difficult to locate and fix the source of error. When we ignore security, we run the risk of having a breach at any moment. And once it does, damage will be done such as what happened with Yahoo’s and LinkedIn’s breach where they lost millions. By spending a little on preventative measures, we can stop the loss of millions and preserve the trust of our clients.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Although our security policy is quite inclusive there are some recommendations, I would like to add to further improve on it. For one, I would like to put an emphasis on cloud computing such as AWS or Azure. This is because it enables us to push much of the server maintenance onto a third party leaving us more room to focus on coding. Along with that, it can also be financially feasible as we will only be paying for what we use. </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conclusion, we have identified the importance of security. A security policy is a great way to set standards for how security should be implemented and caught. He helps streamline what we should look for within our program and how we should solve it. My continuing to improve on it such as cloud integration and its features we solidify the future of Green Pace.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Thank you for listening. I hope this presentation gave you a good insight at Green Pace’s new security policy and to the importance of security in general</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Security is critical to the entire operation. We must uphold the company’s integrity by protecting data that is trusted to us. This will be showcased in a security policy with guidelines of common vulnerabilities to watch for. This is all a practice of Defense in Depth where we will continue to layer defensive mechanisms on top of each other to provide a more robust and layered system. This is in hopes that if one layer fails, there will be another to cover it up.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the next slides, we will cover 10 CPP Standards to follow by. That will be labeled with their threat levels with P18 being the highest and P2 being the lowest of the threat levels.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Here are 10 core principles that will represent the baseline of what our standards are based on. They are, Validate input data which covers standards 1, 2, 3, and 4. Head Compiler Warnings, Architect for Security Policies, and Keep it Simple which all of our standards follow. Default Deny which standards 4 and 6 abide by. Adhere to Principle of Least Privilege for standards 4, 5, and 6. Sanitize Data sent to Other Systems for standards 3 and 4. Defense in Depth for standard 4. Use Effective Quality Assurance Techniques which all standards should follow. And lastly, Adopt a Secure Coding Standard which is covered by standards 1, 3, 4, 5, 6, 7, 9, and 10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Here are the 10 coding standards. Looking at the risk assessment, I have ranked them based on severity and prioritization. It goes from Memory Access, SQL Injection, and Memory Protection having the highest severity. Then Container indices and Freeing Memory. Assertions and Exceptions. And Lately, Data Type, Value, and String Correctness. By addressing higher priory standards first, we are preventing more severe outcomes from happening.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To ensure that our data is protected in all states, we have laid out some encryption policies for when data is at rest, in flight, and in use. While at rest, we will ensure that our physical disks are stored in a proper and secure location. They should also be encrypted with industry standard algorithms such as AES-256. While in flight we should follow the principle of least privilege and limit the access someone has to the data. The network that is sending and retrieving the data should also be secured through authentication or a firewall. Data in use should include various forms of input validation to prevent SQL injection attacks. We should also define roles for people to quickly establish what access they have. Whether they are a user or administrator. Along with that, data should be logged and monitored to catch any suspicious activities. Lastly, a proper system infrastructure is important for data protection in all these phases.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Triple-A policies are how we can Authenticate, Authorize, and Account for all activity within the system. Authentication is how we determine someone’s identity. This is most typically done through a username and password. This can be further improved on with the addition of two-way authentication. By doing this, it secures the user’s account and prevents unauthorized access. Authorization is the next policy. This is the process of giving permission and access to roles. It is the embodiment of the principle of least privilege and limits the amount of access given to someone. This prevents giving too much access making them more susceptible to attacks. Lastly, we have accounting. This is how we monitor activities that are going on in the system. My logging these activities, we can more easily identify if suspicious activities are happening and track where and who is performing it.</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Unit testing is how we test individual components of the program to ensure that it is working correctly against all parameters. At Green Pace we will use </a:t>
            </a:r>
            <a:r>
              <a:rPr lang="en-US" sz="1800" dirty="0" err="1">
                <a:effectLst/>
                <a:latin typeface="Calibri" panose="020F0502020204030204" pitchFamily="34" charset="0"/>
                <a:ea typeface="Calibri" panose="020F0502020204030204" pitchFamily="34" charset="0"/>
              </a:rPr>
              <a:t>GoogleTest</a:t>
            </a:r>
            <a:r>
              <a:rPr lang="en-US" sz="1800" dirty="0">
                <a:effectLst/>
                <a:latin typeface="Calibri" panose="020F0502020204030204" pitchFamily="34" charset="0"/>
                <a:ea typeface="Calibri" panose="020F0502020204030204" pitchFamily="34" charset="0"/>
              </a:rPr>
              <a:t> as our testing library.</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Our first test, we are testing the functionality of adding 5 entries to a collection. This is done by us asserting that the collection is indeed empty and its size is 0. We then add 5 entries into the collection and test that the collection should not be empty anymore. We then asserted that the collection size should now be 5. </a:t>
            </a:r>
            <a:endParaRPr dirty="0"/>
          </a:p>
        </p:txBody>
      </p:sp>
    </p:spTree>
    <p:extLst>
      <p:ext uri="{BB962C8B-B14F-4D97-AF65-F5344CB8AC3E}">
        <p14:creationId xmlns:p14="http://schemas.microsoft.com/office/powerpoint/2010/main" val="1348202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1.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s://www.techtarget.com/searchsecurity/feature/Best-practices-to-secure-data-at-rest-in-use-and-in-motion" TargetMode="Externa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Jiayu Lin</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1" name="Audio 50">
            <a:hlinkClick r:id="" action="ppaction://media"/>
            <a:extLst>
              <a:ext uri="{FF2B5EF4-FFF2-40B4-BE49-F238E27FC236}">
                <a16:creationId xmlns:a16="http://schemas.microsoft.com/office/drawing/2014/main" id="{553AC7B6-56CB-029F-EB44-9A309CEC8C7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943"/>
    </mc:Choice>
    <mc:Fallback>
      <p:transition spd="slow" advTm="11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2: Verify Size Decrease</a:t>
            </a:r>
            <a:endParaRPr dirty="0"/>
          </a:p>
        </p:txBody>
      </p:sp>
      <p:sp>
        <p:nvSpPr>
          <p:cNvPr id="196" name="Google Shape;196;g9504e29505_0_0"/>
          <p:cNvSpPr txBox="1">
            <a:spLocks noGrp="1"/>
          </p:cNvSpPr>
          <p:nvPr>
            <p:ph type="body" idx="1"/>
          </p:nvPr>
        </p:nvSpPr>
        <p:spPr>
          <a:xfrm>
            <a:off x="685800" y="2194560"/>
            <a:ext cx="4463716" cy="4024200"/>
          </a:xfrm>
          <a:prstGeom prst="rect">
            <a:avLst/>
          </a:prstGeom>
          <a:noFill/>
          <a:ln>
            <a:noFill/>
          </a:ln>
        </p:spPr>
        <p:txBody>
          <a:bodyPr spcFirstLastPara="1" wrap="square" lIns="91425" tIns="45700" rIns="91425" bIns="45700" anchor="t" anchorCtr="0">
            <a:noAutofit/>
          </a:bodyPr>
          <a:lstStyle/>
          <a:p>
            <a:pPr marL="342900"/>
            <a:r>
              <a:rPr lang="en-US" dirty="0"/>
              <a:t>Set collection default to being empty and of size 0</a:t>
            </a:r>
          </a:p>
          <a:p>
            <a:pPr marL="342900"/>
            <a:r>
              <a:rPr lang="en-US" dirty="0"/>
              <a:t>Add 5 entries and verify size change</a:t>
            </a:r>
          </a:p>
          <a:p>
            <a:pPr marL="342900"/>
            <a:r>
              <a:rPr lang="en-US" dirty="0"/>
              <a:t>Save this size in a previous size variable</a:t>
            </a:r>
          </a:p>
          <a:p>
            <a:pPr marL="342900"/>
            <a:r>
              <a:rPr lang="en-US" dirty="0"/>
              <a:t>Resize the collection to a size of 1</a:t>
            </a:r>
          </a:p>
          <a:p>
            <a:pPr marL="342900"/>
            <a:r>
              <a:rPr lang="en-US" dirty="0"/>
              <a:t>Assert true that collection size now is smaller than the previous collection size</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637B2ECB-3722-2FA6-699B-A09AD1937D48}"/>
              </a:ext>
            </a:extLst>
          </p:cNvPr>
          <p:cNvPicPr>
            <a:picLocks noChangeAspect="1"/>
          </p:cNvPicPr>
          <p:nvPr/>
        </p:nvPicPr>
        <p:blipFill>
          <a:blip r:embed="rId7"/>
          <a:stretch>
            <a:fillRect/>
          </a:stretch>
        </p:blipFill>
        <p:spPr>
          <a:xfrm>
            <a:off x="5660355" y="2057373"/>
            <a:ext cx="5553075" cy="4106742"/>
          </a:xfrm>
          <a:prstGeom prst="rect">
            <a:avLst/>
          </a:prstGeom>
        </p:spPr>
      </p:pic>
      <p:pic>
        <p:nvPicPr>
          <p:cNvPr id="9" name="Audio 8">
            <a:hlinkClick r:id="" action="ppaction://media"/>
            <a:extLst>
              <a:ext uri="{FF2B5EF4-FFF2-40B4-BE49-F238E27FC236}">
                <a16:creationId xmlns:a16="http://schemas.microsoft.com/office/drawing/2014/main" id="{DAE767C0-4FA6-0763-106F-7CEC344BDBD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57996878"/>
      </p:ext>
    </p:extLst>
  </p:cSld>
  <p:clrMapOvr>
    <a:masterClrMapping/>
  </p:clrMapOvr>
  <mc:AlternateContent xmlns:mc="http://schemas.openxmlformats.org/markup-compatibility/2006">
    <mc:Choice xmlns:p14="http://schemas.microsoft.com/office/powerpoint/2010/main" Requires="p14">
      <p:transition spd="slow" p14:dur="2000" advTm="25654"/>
    </mc:Choice>
    <mc:Fallback>
      <p:transition spd="slow" advTm="25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3: Verify Clear</a:t>
            </a:r>
            <a:endParaRPr dirty="0"/>
          </a:p>
        </p:txBody>
      </p:sp>
      <p:sp>
        <p:nvSpPr>
          <p:cNvPr id="196" name="Google Shape;196;g9504e29505_0_0"/>
          <p:cNvSpPr txBox="1">
            <a:spLocks noGrp="1"/>
          </p:cNvSpPr>
          <p:nvPr>
            <p:ph type="body" idx="1"/>
          </p:nvPr>
        </p:nvSpPr>
        <p:spPr>
          <a:xfrm>
            <a:off x="685800" y="2194560"/>
            <a:ext cx="4463716" cy="4024200"/>
          </a:xfrm>
          <a:prstGeom prst="rect">
            <a:avLst/>
          </a:prstGeom>
          <a:noFill/>
          <a:ln>
            <a:noFill/>
          </a:ln>
        </p:spPr>
        <p:txBody>
          <a:bodyPr spcFirstLastPara="1" wrap="square" lIns="91425" tIns="45700" rIns="91425" bIns="45700" anchor="t" anchorCtr="0">
            <a:noAutofit/>
          </a:bodyPr>
          <a:lstStyle/>
          <a:p>
            <a:pPr marL="342900"/>
            <a:r>
              <a:rPr lang="en-US" dirty="0"/>
              <a:t>Add 5 entries into a collection</a:t>
            </a:r>
          </a:p>
          <a:p>
            <a:pPr marL="342900"/>
            <a:r>
              <a:rPr lang="en-US" dirty="0"/>
              <a:t>Verify that the collection size is now 5</a:t>
            </a:r>
          </a:p>
          <a:p>
            <a:pPr marL="342900"/>
            <a:r>
              <a:rPr lang="en-US" dirty="0"/>
              <a:t>Perform a clear on that collection</a:t>
            </a:r>
          </a:p>
          <a:p>
            <a:pPr marL="342900"/>
            <a:r>
              <a:rPr lang="en-US" dirty="0"/>
              <a:t>Confirm that the collection size is now 0</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4CB6B2D4-428E-8422-B31F-F989068CB468}"/>
              </a:ext>
            </a:extLst>
          </p:cNvPr>
          <p:cNvPicPr>
            <a:picLocks noChangeAspect="1"/>
          </p:cNvPicPr>
          <p:nvPr/>
        </p:nvPicPr>
        <p:blipFill>
          <a:blip r:embed="rId7"/>
          <a:stretch>
            <a:fillRect/>
          </a:stretch>
        </p:blipFill>
        <p:spPr>
          <a:xfrm>
            <a:off x="6095999" y="2057373"/>
            <a:ext cx="5874267" cy="2899638"/>
          </a:xfrm>
          <a:prstGeom prst="rect">
            <a:avLst/>
          </a:prstGeom>
        </p:spPr>
      </p:pic>
      <p:pic>
        <p:nvPicPr>
          <p:cNvPr id="13" name="Audio 12">
            <a:hlinkClick r:id="" action="ppaction://media"/>
            <a:extLst>
              <a:ext uri="{FF2B5EF4-FFF2-40B4-BE49-F238E27FC236}">
                <a16:creationId xmlns:a16="http://schemas.microsoft.com/office/drawing/2014/main" id="{60A9097B-B4C0-3759-EA11-9F619B8BCF7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9360618"/>
      </p:ext>
    </p:extLst>
  </p:cSld>
  <p:clrMapOvr>
    <a:masterClrMapping/>
  </p:clrMapOvr>
  <mc:AlternateContent xmlns:mc="http://schemas.openxmlformats.org/markup-compatibility/2006">
    <mc:Choice xmlns:p14="http://schemas.microsoft.com/office/powerpoint/2010/main" Requires="p14">
      <p:transition spd="slow" p14:dur="2000" advTm="16736"/>
    </mc:Choice>
    <mc:Fallback>
      <p:transition spd="slow" advTm="16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4: Out of Range</a:t>
            </a:r>
            <a:endParaRPr dirty="0"/>
          </a:p>
        </p:txBody>
      </p:sp>
      <p:sp>
        <p:nvSpPr>
          <p:cNvPr id="196" name="Google Shape;196;g9504e29505_0_0"/>
          <p:cNvSpPr txBox="1">
            <a:spLocks noGrp="1"/>
          </p:cNvSpPr>
          <p:nvPr>
            <p:ph type="body" idx="1"/>
          </p:nvPr>
        </p:nvSpPr>
        <p:spPr>
          <a:xfrm>
            <a:off x="685800" y="2194560"/>
            <a:ext cx="4463716" cy="4024200"/>
          </a:xfrm>
          <a:prstGeom prst="rect">
            <a:avLst/>
          </a:prstGeom>
          <a:noFill/>
          <a:ln>
            <a:noFill/>
          </a:ln>
        </p:spPr>
        <p:txBody>
          <a:bodyPr spcFirstLastPara="1" wrap="square" lIns="91425" tIns="45700" rIns="91425" bIns="45700" anchor="t" anchorCtr="0">
            <a:noAutofit/>
          </a:bodyPr>
          <a:lstStyle/>
          <a:p>
            <a:pPr marL="342900"/>
            <a:r>
              <a:rPr lang="en-US" dirty="0"/>
              <a:t>Create a vector of size 10</a:t>
            </a:r>
          </a:p>
          <a:p>
            <a:pPr marL="342900"/>
            <a:r>
              <a:rPr lang="en-US" dirty="0"/>
              <a:t>Expect an out-of-range throw if we try to access an index on the vector that is not in range</a:t>
            </a:r>
          </a:p>
          <a:p>
            <a:pPr marL="342900"/>
            <a:r>
              <a:rPr lang="en-US" dirty="0"/>
              <a:t>Negative test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6F873BEF-1D16-48A0-9296-C95EC18A88CD}"/>
              </a:ext>
            </a:extLst>
          </p:cNvPr>
          <p:cNvPicPr>
            <a:picLocks noChangeAspect="1"/>
          </p:cNvPicPr>
          <p:nvPr/>
        </p:nvPicPr>
        <p:blipFill>
          <a:blip r:embed="rId7"/>
          <a:stretch>
            <a:fillRect/>
          </a:stretch>
        </p:blipFill>
        <p:spPr>
          <a:xfrm>
            <a:off x="5276455" y="2296427"/>
            <a:ext cx="6597028" cy="2265145"/>
          </a:xfrm>
          <a:prstGeom prst="rect">
            <a:avLst/>
          </a:prstGeom>
        </p:spPr>
      </p:pic>
      <p:pic>
        <p:nvPicPr>
          <p:cNvPr id="17" name="Audio 16">
            <a:hlinkClick r:id="" action="ppaction://media"/>
            <a:extLst>
              <a:ext uri="{FF2B5EF4-FFF2-40B4-BE49-F238E27FC236}">
                <a16:creationId xmlns:a16="http://schemas.microsoft.com/office/drawing/2014/main" id="{BFDCB2EF-6819-2D9C-FDAF-525BC4AE15D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06352885"/>
      </p:ext>
    </p:extLst>
  </p:cSld>
  <p:clrMapOvr>
    <a:masterClrMapping/>
  </p:clrMapOvr>
  <mc:AlternateContent xmlns:mc="http://schemas.openxmlformats.org/markup-compatibility/2006">
    <mc:Choice xmlns:p14="http://schemas.microsoft.com/office/powerpoint/2010/main" Requires="p14">
      <p:transition spd="slow" p14:dur="2000" advTm="20266"/>
    </mc:Choice>
    <mc:Fallback>
      <p:transition spd="slow" advTm="20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C4781F33-91A9-9D25-5C7E-DADB578A8CF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197"/>
    </mc:Choice>
    <mc:Fallback>
      <p:transition spd="slow" advTm="12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dirty="0"/>
              <a:t>The </a:t>
            </a:r>
            <a:r>
              <a:rPr lang="en-US" sz="2400" dirty="0" err="1"/>
              <a:t>DevSecOps</a:t>
            </a:r>
            <a:r>
              <a:rPr lang="en-US" sz="2400" dirty="0"/>
              <a:t> pipeline is the integration of security within the typical DevOps. </a:t>
            </a:r>
          </a:p>
          <a:p>
            <a:pPr marL="1143000" lvl="2" indent="-228600">
              <a:spcBef>
                <a:spcPts val="0"/>
              </a:spcBef>
              <a:buSzPts val="2000"/>
            </a:pPr>
            <a:r>
              <a:rPr lang="en-US" sz="2200" dirty="0"/>
              <a:t>Begins with planning through a security policy</a:t>
            </a:r>
          </a:p>
          <a:p>
            <a:pPr marL="1143000" lvl="2" indent="-228600">
              <a:spcBef>
                <a:spcPts val="0"/>
              </a:spcBef>
              <a:buSzPts val="2000"/>
            </a:pPr>
            <a:r>
              <a:rPr lang="en-US" sz="2200" dirty="0"/>
              <a:t>Unit testing</a:t>
            </a:r>
          </a:p>
          <a:p>
            <a:pPr marL="1143000" lvl="2" indent="-228600">
              <a:spcBef>
                <a:spcPts val="0"/>
              </a:spcBef>
              <a:buSzPts val="2000"/>
            </a:pPr>
            <a:r>
              <a:rPr lang="en-US" sz="2200" dirty="0"/>
              <a:t>Frequent maintenance</a:t>
            </a:r>
          </a:p>
          <a:p>
            <a:pPr marL="1143000" lvl="2" indent="-228600">
              <a:spcBef>
                <a:spcPts val="0"/>
              </a:spcBef>
              <a:buSzPts val="2000"/>
            </a:pPr>
            <a:endParaRPr lang="en-US" sz="2200" dirty="0"/>
          </a:p>
          <a:p>
            <a:pPr marL="685800" lvl="1" indent="-228600">
              <a:spcBef>
                <a:spcPts val="0"/>
              </a:spcBef>
              <a:buSzPts val="2000"/>
            </a:pPr>
            <a:r>
              <a:rPr lang="en-US" sz="2400" dirty="0"/>
              <a:t>Tools:</a:t>
            </a:r>
          </a:p>
          <a:p>
            <a:pPr marL="1143000" lvl="2" indent="-228600">
              <a:spcBef>
                <a:spcPts val="0"/>
              </a:spcBef>
              <a:buSzPts val="2000"/>
            </a:pPr>
            <a:r>
              <a:rPr lang="en-US" sz="2200" dirty="0" err="1"/>
              <a:t>CppChecker</a:t>
            </a:r>
            <a:r>
              <a:rPr lang="en-US" sz="2200" dirty="0"/>
              <a:t>, GitLab, Docker</a:t>
            </a:r>
          </a:p>
          <a:p>
            <a:pPr marL="685800" lvl="1" indent="-228600" algn="l" rtl="0">
              <a:lnSpc>
                <a:spcPct val="90000"/>
              </a:lnSpc>
              <a:spcBef>
                <a:spcPts val="50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CE68CF62-571E-084E-5BA4-CFF252FBC94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181"/>
    </mc:Choice>
    <mc:Fallback>
      <p:transition spd="slow" advTm="58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1736901"/>
            <a:ext cx="9207894" cy="43567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400" dirty="0"/>
              <a:t>Security should be implemented at all stages of the software development process</a:t>
            </a:r>
          </a:p>
          <a:p>
            <a:pPr marL="228600" lvl="0" indent="-228600" algn="l" rtl="0">
              <a:lnSpc>
                <a:spcPct val="90000"/>
              </a:lnSpc>
              <a:spcBef>
                <a:spcPts val="0"/>
              </a:spcBef>
              <a:spcAft>
                <a:spcPts val="0"/>
              </a:spcAft>
              <a:buClr>
                <a:schemeClr val="lt1"/>
              </a:buClr>
              <a:buSzPts val="2000"/>
              <a:buChar char="•"/>
            </a:pPr>
            <a:r>
              <a:rPr lang="en-US" sz="2400" dirty="0"/>
              <a:t>Bugs and vulnerabilities will continue to grow as it is ignored</a:t>
            </a:r>
          </a:p>
          <a:p>
            <a:pPr marL="685800" lvl="1" indent="-228600">
              <a:spcBef>
                <a:spcPts val="0"/>
              </a:spcBef>
              <a:buSzPts val="2000"/>
            </a:pPr>
            <a:r>
              <a:rPr lang="en-US" sz="2400" dirty="0"/>
              <a:t>Makes it extremely difficult to find and fix the error</a:t>
            </a:r>
          </a:p>
          <a:p>
            <a:pPr marL="228600" indent="-228600">
              <a:spcBef>
                <a:spcPts val="0"/>
              </a:spcBef>
              <a:buSzPts val="2000"/>
            </a:pPr>
            <a:r>
              <a:rPr lang="en-US" sz="2400" dirty="0"/>
              <a:t>Earlier a bug is caught, the faster and easier time it takes to fix</a:t>
            </a:r>
          </a:p>
          <a:p>
            <a:pPr marL="228600" indent="-228600">
              <a:spcBef>
                <a:spcPts val="0"/>
              </a:spcBef>
              <a:buSzPts val="2000"/>
            </a:pPr>
            <a:r>
              <a:rPr lang="en-US" sz="2400" dirty="0"/>
              <a:t>By ignoring security, you run the risk of having a breach at any moment.</a:t>
            </a:r>
          </a:p>
          <a:p>
            <a:pPr marL="685800" lvl="1" indent="-228600">
              <a:spcBef>
                <a:spcPts val="0"/>
              </a:spcBef>
              <a:buSzPts val="2000"/>
            </a:pPr>
            <a:r>
              <a:rPr lang="en-US" sz="2400" dirty="0"/>
              <a:t>Ex: Yahoo (2013), LinkedIn (2021)</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ED1FE8F9-1F72-3A16-7982-1B2817E7827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928"/>
    </mc:Choice>
    <mc:Fallback>
      <p:transition spd="slow" advTm="3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057401"/>
            <a:ext cx="10820400" cy="3910262"/>
          </a:xfrm>
          <a:prstGeom prst="rect">
            <a:avLst/>
          </a:prstGeom>
          <a:noFill/>
          <a:ln>
            <a:noFill/>
          </a:ln>
        </p:spPr>
        <p:txBody>
          <a:bodyPr spcFirstLastPara="1" wrap="square" lIns="91425" tIns="45700" rIns="91425" bIns="45700" anchor="t" anchorCtr="0">
            <a:normAutofit lnSpcReduction="10000"/>
          </a:bodyPr>
          <a:lstStyle/>
          <a:p>
            <a:pPr marL="1143000" lvl="2" indent="-228600" algn="l" rtl="0">
              <a:lnSpc>
                <a:spcPct val="90000"/>
              </a:lnSpc>
              <a:spcBef>
                <a:spcPts val="0"/>
              </a:spcBef>
              <a:spcAft>
                <a:spcPts val="0"/>
              </a:spcAft>
              <a:buClr>
                <a:schemeClr val="lt1"/>
              </a:buClr>
              <a:buSzPts val="1800"/>
              <a:buChar char="•"/>
            </a:pPr>
            <a:r>
              <a:rPr lang="en-US" sz="2800" dirty="0"/>
              <a:t>Putting an emphases on cloud computing</a:t>
            </a:r>
          </a:p>
          <a:p>
            <a:pPr marL="1600200" lvl="3" indent="-228600">
              <a:spcBef>
                <a:spcPts val="0"/>
              </a:spcBef>
            </a:pPr>
            <a:r>
              <a:rPr lang="en-US" sz="2800" dirty="0"/>
              <a:t>ex: AWS, Azure</a:t>
            </a:r>
          </a:p>
          <a:p>
            <a:pPr marL="1600200" lvl="3" indent="-228600">
              <a:spcBef>
                <a:spcPts val="0"/>
              </a:spcBef>
            </a:pPr>
            <a:endParaRPr lang="en-US" sz="2800" dirty="0"/>
          </a:p>
          <a:p>
            <a:pPr marL="1143000" lvl="2" indent="-228600">
              <a:spcBef>
                <a:spcPts val="0"/>
              </a:spcBef>
            </a:pPr>
            <a:r>
              <a:rPr lang="en-US" sz="2800" dirty="0"/>
              <a:t>Cloud has built-in security protocols that are managed by third parties</a:t>
            </a:r>
          </a:p>
          <a:p>
            <a:pPr marL="1143000" lvl="2" indent="-228600">
              <a:spcBef>
                <a:spcPts val="0"/>
              </a:spcBef>
            </a:pPr>
            <a:endParaRPr lang="en-US" sz="2800" dirty="0"/>
          </a:p>
          <a:p>
            <a:pPr marL="1143000" lvl="2" indent="-228600">
              <a:spcBef>
                <a:spcPts val="0"/>
              </a:spcBef>
            </a:pPr>
            <a:r>
              <a:rPr lang="en-US" sz="2800" dirty="0"/>
              <a:t>Server maintenance is performed by the provider</a:t>
            </a:r>
          </a:p>
          <a:p>
            <a:pPr marL="1143000" lvl="2" indent="-228600">
              <a:spcBef>
                <a:spcPts val="0"/>
              </a:spcBef>
            </a:pPr>
            <a:endParaRPr lang="en-US" sz="2800" dirty="0"/>
          </a:p>
          <a:p>
            <a:pPr marL="1143000" lvl="2" indent="-228600">
              <a:spcBef>
                <a:spcPts val="0"/>
              </a:spcBef>
            </a:pPr>
            <a:r>
              <a:rPr lang="en-US" sz="2800" dirty="0"/>
              <a:t>Lower upfront costs as opposed to purchasing physical storage or servers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D723AEC7-FF6E-4560-5BF3-AF82438B9CE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640"/>
    </mc:Choice>
    <mc:Fallback>
      <p:transition spd="slow" advTm="29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800" dirty="0"/>
              <a:t>Create a security policy to abide by</a:t>
            </a:r>
          </a:p>
          <a:p>
            <a:pPr marL="228600" lvl="0" indent="-228600" algn="l" rtl="0">
              <a:lnSpc>
                <a:spcPct val="90000"/>
              </a:lnSpc>
              <a:spcBef>
                <a:spcPts val="0"/>
              </a:spcBef>
              <a:spcAft>
                <a:spcPts val="0"/>
              </a:spcAft>
              <a:buClr>
                <a:schemeClr val="lt1"/>
              </a:buClr>
              <a:buSzPts val="2200"/>
              <a:buChar char="•"/>
            </a:pPr>
            <a:endParaRPr lang="en-US" sz="2800" dirty="0"/>
          </a:p>
          <a:p>
            <a:pPr marL="228600" lvl="0" indent="-228600" algn="l" rtl="0">
              <a:lnSpc>
                <a:spcPct val="90000"/>
              </a:lnSpc>
              <a:spcBef>
                <a:spcPts val="0"/>
              </a:spcBef>
              <a:spcAft>
                <a:spcPts val="0"/>
              </a:spcAft>
              <a:buClr>
                <a:schemeClr val="lt1"/>
              </a:buClr>
              <a:buSzPts val="2200"/>
              <a:buChar char="•"/>
            </a:pPr>
            <a:r>
              <a:rPr lang="en-US" sz="2800" dirty="0"/>
              <a:t>Train developers how to identify risks and how to properly nullify it</a:t>
            </a:r>
          </a:p>
          <a:p>
            <a:pPr marL="228600" lvl="0" indent="-228600" algn="l" rtl="0">
              <a:lnSpc>
                <a:spcPct val="90000"/>
              </a:lnSpc>
              <a:spcBef>
                <a:spcPts val="0"/>
              </a:spcBef>
              <a:spcAft>
                <a:spcPts val="0"/>
              </a:spcAft>
              <a:buClr>
                <a:schemeClr val="lt1"/>
              </a:buClr>
              <a:buSzPts val="2200"/>
              <a:buChar char="•"/>
            </a:pPr>
            <a:endParaRPr lang="en-US" sz="2800" dirty="0"/>
          </a:p>
          <a:p>
            <a:pPr marL="228600" lvl="0" indent="-228600" algn="l" rtl="0">
              <a:lnSpc>
                <a:spcPct val="90000"/>
              </a:lnSpc>
              <a:spcBef>
                <a:spcPts val="0"/>
              </a:spcBef>
              <a:spcAft>
                <a:spcPts val="0"/>
              </a:spcAft>
              <a:buClr>
                <a:schemeClr val="lt1"/>
              </a:buClr>
              <a:buSzPts val="2200"/>
              <a:buChar char="•"/>
            </a:pPr>
            <a:r>
              <a:rPr lang="en-US" sz="2800" dirty="0"/>
              <a:t>Look into integrating with the cloud</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1D9409F2-699E-BD29-4518-81ADDDA1056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29"/>
    </mc:Choice>
    <mc:Fallback>
      <p:transition spd="slow" advTm="24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Froehlich, A. (2022, July 28). How to secure data at rest, in use and in Motion. Security. </a:t>
            </a:r>
            <a:r>
              <a:rPr lang="en-US" dirty="0">
                <a:hlinkClick r:id="rId6"/>
              </a:rPr>
              <a:t>https://www.techtarget.com/searchsecurity/feature/Best-practices-to-secure-data-at-rest-in-use-and-in-motion</a:t>
            </a:r>
            <a:endParaRPr lang="en-US" dirty="0"/>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err="1"/>
              <a:t>Swinhoe</a:t>
            </a:r>
            <a:r>
              <a:rPr lang="en-US" dirty="0"/>
              <a:t>, M. H. and D. (2022, November 8). The 15 biggest data breaches of the 21st Century. CSO Online. https://www.csoonline.com/article/2130877/the-biggest-data-breaches-of-the-21st-century.html</a:t>
            </a: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9EF82D83-18A3-B2F4-6D4C-27A7B18705B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67"/>
    </mc:Choice>
    <mc:Fallback>
      <p:transition spd="slow" advTm="11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160643" y="22139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220992"/>
            <a:ext cx="10820400" cy="4024125"/>
          </a:xfrm>
          <a:prstGeom prst="rect">
            <a:avLst/>
          </a:prstGeom>
          <a:noFill/>
          <a:ln>
            <a:noFill/>
          </a:ln>
        </p:spPr>
        <p:txBody>
          <a:bodyPr spcFirstLastPara="1" wrap="square" lIns="91425" tIns="45700" rIns="91425" bIns="45700" anchor="t" anchorCtr="0">
            <a:normAutofit/>
          </a:bodyPr>
          <a:lstStyle/>
          <a:p>
            <a:pPr marL="342900">
              <a:buSzPts val="2200"/>
            </a:pPr>
            <a:r>
              <a:rPr lang="en-US" dirty="0"/>
              <a:t>Important to protect our user data and the integrity of our company</a:t>
            </a:r>
          </a:p>
          <a:p>
            <a:pPr marL="342900">
              <a:buSzPts val="2200"/>
            </a:pPr>
            <a:r>
              <a:rPr lang="en-US" dirty="0"/>
              <a:t>Implementing core security principles through a policy</a:t>
            </a:r>
          </a:p>
          <a:p>
            <a:pPr marL="342900">
              <a:buSzPts val="2200"/>
            </a:pPr>
            <a:r>
              <a:rPr lang="en-US" dirty="0"/>
              <a:t>Defense in Depth is the practice of layering security mechanisms to create a more robust shield to defend against attacks.</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892841" y="2983832"/>
            <a:ext cx="5458995" cy="3476312"/>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2" name="Audio 31">
            <a:hlinkClick r:id="" action="ppaction://media"/>
            <a:extLst>
              <a:ext uri="{FF2B5EF4-FFF2-40B4-BE49-F238E27FC236}">
                <a16:creationId xmlns:a16="http://schemas.microsoft.com/office/drawing/2014/main" id="{92733D12-3A8B-C906-49F5-FA94914238C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404"/>
    </mc:Choice>
    <mc:Fallback>
      <p:transition spd="slow" advTm="3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3774821580"/>
              </p:ext>
            </p:extLst>
          </p:nvPr>
        </p:nvGraphicFramePr>
        <p:xfrm>
          <a:off x="3692149" y="2194560"/>
          <a:ext cx="7835225" cy="36575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0000"/>
                          </a:solidFill>
                        </a:rPr>
                        <a:t>Accessing freed memory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0000"/>
                          </a:solidFill>
                        </a:rPr>
                        <a:t>(STD-009-CPP)</a:t>
                      </a:r>
                      <a:endParaRPr sz="3600" u="none" strike="noStrike" cap="none" dirty="0">
                        <a:solidFill>
                          <a:srgbClr val="FF0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0000"/>
                          </a:solidFill>
                        </a:rPr>
                        <a:t>P18</a:t>
                      </a:r>
                      <a:endParaRPr sz="1400" u="none" strike="noStrike" cap="none" dirty="0">
                        <a:solidFill>
                          <a:srgbClr val="FF0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Using Correct Integer Precisions</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(STD-002-CPP)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00B050"/>
                          </a:solidFill>
                        </a:rPr>
                        <a:t>P2</a:t>
                      </a:r>
                      <a:endParaRPr sz="1400" u="none" strike="noStrike" cap="none" dirty="0">
                        <a:solidFill>
                          <a:srgbClr val="00B05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B4C14872-201A-41C4-A0DE-54CC13BFB896}"/>
              </a:ext>
            </a:extLst>
          </p:cNvPr>
          <p:cNvSpPr>
            <a:spLocks noGrp="1"/>
          </p:cNvSpPr>
          <p:nvPr>
            <p:ph type="body" idx="1"/>
          </p:nvPr>
        </p:nvSpPr>
        <p:spPr>
          <a:xfrm>
            <a:off x="685800" y="2194560"/>
            <a:ext cx="2209800" cy="4024125"/>
          </a:xfrm>
        </p:spPr>
        <p:txBody>
          <a:bodyPr/>
          <a:lstStyle/>
          <a:p>
            <a:r>
              <a:rPr lang="en-US" dirty="0"/>
              <a:t>We will cover 10 CPP Standards which will be marked by their severity levels</a:t>
            </a:r>
          </a:p>
        </p:txBody>
      </p:sp>
      <p:pic>
        <p:nvPicPr>
          <p:cNvPr id="28" name="Audio 27">
            <a:hlinkClick r:id="" action="ppaction://media"/>
            <a:extLst>
              <a:ext uri="{FF2B5EF4-FFF2-40B4-BE49-F238E27FC236}">
                <a16:creationId xmlns:a16="http://schemas.microsoft.com/office/drawing/2014/main" id="{4895E78F-249A-0EC9-5651-8CF1050CA00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963"/>
    </mc:Choice>
    <mc:Fallback>
      <p:transition spd="slow" advTm="12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3056021" y="1429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525379" y="1049994"/>
            <a:ext cx="10820400" cy="5254553"/>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200"/>
              <a:buChar char="•"/>
            </a:pPr>
            <a:r>
              <a:rPr lang="en-US" b="1" dirty="0"/>
              <a:t>Validate Input data</a:t>
            </a:r>
          </a:p>
          <a:p>
            <a:pPr marL="685800" lvl="1" indent="-228600">
              <a:spcBef>
                <a:spcPts val="0"/>
              </a:spcBef>
              <a:buSzPts val="2200"/>
            </a:pPr>
            <a:r>
              <a:rPr lang="en-US" dirty="0"/>
              <a:t>STD: 001, 002, 003, 004</a:t>
            </a:r>
          </a:p>
          <a:p>
            <a:pPr marL="685800" lvl="1" indent="-228600">
              <a:spcBef>
                <a:spcPts val="0"/>
              </a:spcBef>
              <a:buSzPts val="2200"/>
            </a:pPr>
            <a:endParaRPr lang="en-US" dirty="0"/>
          </a:p>
          <a:p>
            <a:pPr marL="228600" indent="-228600">
              <a:spcBef>
                <a:spcPts val="0"/>
              </a:spcBef>
              <a:buSzPts val="2200"/>
            </a:pPr>
            <a:r>
              <a:rPr lang="en-US" b="1" dirty="0"/>
              <a:t>Heed Compiler Warnings</a:t>
            </a:r>
          </a:p>
          <a:p>
            <a:pPr marL="685800" lvl="1" indent="-228600">
              <a:spcBef>
                <a:spcPts val="0"/>
              </a:spcBef>
              <a:buSzPts val="2200"/>
            </a:pPr>
            <a:r>
              <a:rPr lang="en-US" dirty="0"/>
              <a:t>STD: ALL</a:t>
            </a:r>
          </a:p>
          <a:p>
            <a:pPr marL="685800" lvl="1" indent="-228600">
              <a:spcBef>
                <a:spcPts val="0"/>
              </a:spcBef>
              <a:buSzPts val="2200"/>
            </a:pPr>
            <a:endParaRPr lang="en-US" dirty="0"/>
          </a:p>
          <a:p>
            <a:pPr marL="228600" indent="-228600">
              <a:spcBef>
                <a:spcPts val="0"/>
              </a:spcBef>
              <a:buSzPts val="2200"/>
            </a:pPr>
            <a:r>
              <a:rPr lang="en-US" b="1" dirty="0"/>
              <a:t>Architect for Security Policies</a:t>
            </a:r>
          </a:p>
          <a:p>
            <a:pPr marL="685800" lvl="1" indent="-228600">
              <a:spcBef>
                <a:spcPts val="0"/>
              </a:spcBef>
              <a:buSzPts val="2200"/>
            </a:pPr>
            <a:r>
              <a:rPr lang="en-US" dirty="0"/>
              <a:t>STD: ALL</a:t>
            </a:r>
          </a:p>
          <a:p>
            <a:pPr marL="685800" lvl="1" indent="-228600">
              <a:spcBef>
                <a:spcPts val="0"/>
              </a:spcBef>
              <a:buSzPts val="2200"/>
            </a:pPr>
            <a:endParaRPr lang="en-US" dirty="0"/>
          </a:p>
          <a:p>
            <a:pPr marL="228600" indent="-228600">
              <a:spcBef>
                <a:spcPts val="0"/>
              </a:spcBef>
              <a:buSzPts val="2200"/>
            </a:pPr>
            <a:r>
              <a:rPr lang="en-US" b="1" dirty="0"/>
              <a:t>Keep It Simple:</a:t>
            </a:r>
          </a:p>
          <a:p>
            <a:pPr marL="685800" lvl="1" indent="-228600">
              <a:spcBef>
                <a:spcPts val="0"/>
              </a:spcBef>
              <a:buSzPts val="2200"/>
            </a:pPr>
            <a:r>
              <a:rPr lang="en-US" dirty="0"/>
              <a:t>STD: ALL</a:t>
            </a:r>
          </a:p>
          <a:p>
            <a:pPr marL="685800" lvl="1" indent="-228600">
              <a:spcBef>
                <a:spcPts val="0"/>
              </a:spcBef>
              <a:buSzPts val="2200"/>
            </a:pPr>
            <a:endParaRPr lang="en-US" dirty="0"/>
          </a:p>
          <a:p>
            <a:pPr marL="228600" indent="-228600">
              <a:spcBef>
                <a:spcPts val="0"/>
              </a:spcBef>
              <a:buSzPts val="2200"/>
            </a:pPr>
            <a:r>
              <a:rPr lang="en-US" b="1" dirty="0"/>
              <a:t>Default Deny: </a:t>
            </a:r>
          </a:p>
          <a:p>
            <a:pPr marL="685800" lvl="1" indent="-228600">
              <a:spcBef>
                <a:spcPts val="0"/>
              </a:spcBef>
              <a:buSzPts val="2200"/>
            </a:pPr>
            <a:r>
              <a:rPr lang="en-US" dirty="0"/>
              <a:t>STD: 004, 006</a:t>
            </a:r>
          </a:p>
          <a:p>
            <a:pPr marL="685800" lvl="1" indent="-228600">
              <a:spcBef>
                <a:spcPts val="0"/>
              </a:spcBef>
              <a:buSzPts val="2200"/>
            </a:pPr>
            <a:endParaRPr lang="en-US" dirty="0"/>
          </a:p>
          <a:p>
            <a:pPr marL="228600" indent="-228600">
              <a:spcBef>
                <a:spcPts val="0"/>
              </a:spcBef>
              <a:buSzPts val="2200"/>
            </a:pPr>
            <a:r>
              <a:rPr lang="en-US" b="1" dirty="0"/>
              <a:t>Adhere to Principle of Least Privilege</a:t>
            </a:r>
          </a:p>
          <a:p>
            <a:pPr marL="685800" lvl="1" indent="-228600">
              <a:spcBef>
                <a:spcPts val="0"/>
              </a:spcBef>
              <a:buSzPts val="2200"/>
            </a:pPr>
            <a:r>
              <a:rPr lang="en-US" dirty="0"/>
              <a:t>STD: 004, 005, 006</a:t>
            </a:r>
          </a:p>
          <a:p>
            <a:pPr marL="685800" lvl="1" indent="-228600">
              <a:spcBef>
                <a:spcPts val="0"/>
              </a:spcBef>
              <a:buSzPts val="2200"/>
            </a:pPr>
            <a:endParaRPr lang="en-US" dirty="0"/>
          </a:p>
          <a:p>
            <a:pPr marL="228600" indent="-228600">
              <a:spcBef>
                <a:spcPts val="0"/>
              </a:spcBef>
              <a:buSzPts val="2200"/>
            </a:pPr>
            <a:r>
              <a:rPr lang="en-US" b="1" dirty="0"/>
              <a:t>Sanitize Data sent to Other Systems</a:t>
            </a:r>
          </a:p>
          <a:p>
            <a:pPr marL="685800" lvl="1" indent="-228600">
              <a:spcBef>
                <a:spcPts val="0"/>
              </a:spcBef>
              <a:buSzPts val="2200"/>
            </a:pPr>
            <a:r>
              <a:rPr lang="en-US" dirty="0"/>
              <a:t>STD: 003, 004 </a:t>
            </a:r>
          </a:p>
          <a:p>
            <a:pPr marL="685800" lvl="1" indent="-228600">
              <a:spcBef>
                <a:spcPts val="0"/>
              </a:spcBef>
              <a:buSzPts val="2200"/>
            </a:pPr>
            <a:endParaRPr lang="en-US" dirty="0"/>
          </a:p>
          <a:p>
            <a:pPr marL="228600" indent="-228600">
              <a:spcBef>
                <a:spcPts val="0"/>
              </a:spcBef>
              <a:buSzPts val="2200"/>
            </a:pPr>
            <a:r>
              <a:rPr lang="en-US" b="1" dirty="0"/>
              <a:t>Practice Defense in Depth</a:t>
            </a:r>
          </a:p>
          <a:p>
            <a:pPr marL="685800" lvl="1" indent="-228600">
              <a:spcBef>
                <a:spcPts val="0"/>
              </a:spcBef>
              <a:buSzPts val="2200"/>
            </a:pPr>
            <a:r>
              <a:rPr lang="en-US" dirty="0"/>
              <a:t>STD: 004</a:t>
            </a:r>
          </a:p>
          <a:p>
            <a:pPr marL="685800" lvl="1" indent="-228600">
              <a:spcBef>
                <a:spcPts val="0"/>
              </a:spcBef>
              <a:buSzPts val="2200"/>
            </a:pPr>
            <a:endParaRPr lang="en-US" dirty="0"/>
          </a:p>
          <a:p>
            <a:pPr marL="228600" indent="-228600">
              <a:spcBef>
                <a:spcPts val="0"/>
              </a:spcBef>
              <a:buSzPts val="2200"/>
            </a:pPr>
            <a:r>
              <a:rPr lang="en-US" b="1" dirty="0"/>
              <a:t>Use Effective Quality Assurance Techniques</a:t>
            </a:r>
          </a:p>
          <a:p>
            <a:pPr marL="685800" lvl="1" indent="-228600">
              <a:spcBef>
                <a:spcPts val="0"/>
              </a:spcBef>
              <a:buSzPts val="2200"/>
            </a:pPr>
            <a:r>
              <a:rPr lang="en-US" dirty="0"/>
              <a:t>STD: ALL</a:t>
            </a:r>
          </a:p>
          <a:p>
            <a:pPr marL="685800" lvl="1" indent="-228600">
              <a:spcBef>
                <a:spcPts val="0"/>
              </a:spcBef>
              <a:buSzPts val="2200"/>
            </a:pPr>
            <a:endParaRPr lang="en-US" dirty="0"/>
          </a:p>
          <a:p>
            <a:pPr marL="228600" indent="-228600">
              <a:spcBef>
                <a:spcPts val="0"/>
              </a:spcBef>
              <a:buSzPts val="2200"/>
            </a:pPr>
            <a:r>
              <a:rPr lang="en-US" b="1" dirty="0"/>
              <a:t>Adopt a Secure Coding Standard</a:t>
            </a:r>
          </a:p>
          <a:p>
            <a:pPr marL="685800" lvl="1" indent="-228600">
              <a:spcBef>
                <a:spcPts val="0"/>
              </a:spcBef>
              <a:buSzPts val="2200"/>
            </a:pPr>
            <a:r>
              <a:rPr lang="en-US" dirty="0"/>
              <a:t>001, 003, 004, 005, 006, 007, 009, 010 </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1" name="Audio 20">
            <a:hlinkClick r:id="" action="ppaction://media"/>
            <a:extLst>
              <a:ext uri="{FF2B5EF4-FFF2-40B4-BE49-F238E27FC236}">
                <a16:creationId xmlns:a16="http://schemas.microsoft.com/office/drawing/2014/main" id="{7EEAE885-36C5-7644-0D75-78992AB1B43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896"/>
    </mc:Choice>
    <mc:Fallback>
      <p:transition spd="slow" advTm="54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dirty="0"/>
              <a:t>Memory Access (STD-009)</a:t>
            </a:r>
          </a:p>
          <a:p>
            <a:pPr marL="228600" indent="-228600">
              <a:spcBef>
                <a:spcPts val="0"/>
              </a:spcBef>
              <a:buSzPts val="2000"/>
            </a:pPr>
            <a:r>
              <a:rPr lang="en-US" dirty="0"/>
              <a:t>SQL Injection (STD-004)</a:t>
            </a:r>
          </a:p>
          <a:p>
            <a:pPr marL="228600" indent="-228600">
              <a:spcBef>
                <a:spcPts val="0"/>
              </a:spcBef>
              <a:buSzPts val="2000"/>
            </a:pPr>
            <a:r>
              <a:rPr lang="en-US" dirty="0"/>
              <a:t>Memory Protection (STD-005)</a:t>
            </a:r>
          </a:p>
          <a:p>
            <a:pPr marL="228600" indent="-228600">
              <a:spcBef>
                <a:spcPts val="0"/>
              </a:spcBef>
              <a:buSzPts val="2000"/>
            </a:pPr>
            <a:r>
              <a:rPr lang="en-US" dirty="0"/>
              <a:t>Container Indices (STD-008)</a:t>
            </a:r>
          </a:p>
          <a:p>
            <a:pPr marL="228600" indent="-228600">
              <a:spcBef>
                <a:spcPts val="0"/>
              </a:spcBef>
              <a:buSzPts val="2000"/>
            </a:pPr>
            <a:r>
              <a:rPr lang="en-US" dirty="0"/>
              <a:t>Freeing Memory (STD-010)</a:t>
            </a:r>
          </a:p>
          <a:p>
            <a:pPr marL="228600" indent="-228600">
              <a:spcBef>
                <a:spcPts val="0"/>
              </a:spcBef>
              <a:buSzPts val="2000"/>
            </a:pPr>
            <a:r>
              <a:rPr lang="en-US" dirty="0"/>
              <a:t>Assertions (STD-006)</a:t>
            </a:r>
          </a:p>
          <a:p>
            <a:pPr marL="228600" indent="-228600">
              <a:spcBef>
                <a:spcPts val="0"/>
              </a:spcBef>
              <a:buSzPts val="2000"/>
            </a:pPr>
            <a:r>
              <a:rPr lang="en-US" dirty="0"/>
              <a:t>Exceptions (STD-007)</a:t>
            </a:r>
          </a:p>
          <a:p>
            <a:pPr marL="228600" indent="-228600">
              <a:spcBef>
                <a:spcPts val="0"/>
              </a:spcBef>
              <a:buSzPts val="2000"/>
            </a:pPr>
            <a:r>
              <a:rPr lang="en-US" dirty="0"/>
              <a:t>Data Type (STD-001)</a:t>
            </a:r>
          </a:p>
          <a:p>
            <a:pPr marL="228600" indent="-228600">
              <a:spcBef>
                <a:spcPts val="0"/>
              </a:spcBef>
              <a:buSzPts val="2000"/>
            </a:pPr>
            <a:r>
              <a:rPr lang="en-US" dirty="0"/>
              <a:t>Data Value (STD-002)</a:t>
            </a:r>
          </a:p>
          <a:p>
            <a:pPr marL="228600" indent="-228600">
              <a:spcBef>
                <a:spcPts val="0"/>
              </a:spcBef>
              <a:buSzPts val="2000"/>
            </a:pPr>
            <a:r>
              <a:rPr lang="en-US" dirty="0"/>
              <a:t>String Correctness (STD-003)</a:t>
            </a:r>
          </a:p>
          <a:p>
            <a:pPr marL="228600" lvl="0" indent="-228600" algn="l" rtl="0">
              <a:lnSpc>
                <a:spcPct val="90000"/>
              </a:lnSpc>
              <a:spcBef>
                <a:spcPts val="0"/>
              </a:spcBef>
              <a:spcAft>
                <a:spcPts val="0"/>
              </a:spcAft>
              <a:buClr>
                <a:schemeClr val="lt1"/>
              </a:buClr>
              <a:buSzPts val="2000"/>
              <a:buChar char="•"/>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252BC45-F455-E240-98F7-68C53B5B13B9}"/>
              </a:ext>
            </a:extLst>
          </p:cNvPr>
          <p:cNvPicPr>
            <a:picLocks noChangeAspect="1"/>
          </p:cNvPicPr>
          <p:nvPr/>
        </p:nvPicPr>
        <p:blipFill>
          <a:blip r:embed="rId7"/>
          <a:stretch>
            <a:fillRect/>
          </a:stretch>
        </p:blipFill>
        <p:spPr>
          <a:xfrm>
            <a:off x="4978008" y="2194560"/>
            <a:ext cx="6760430" cy="2717934"/>
          </a:xfrm>
          <a:prstGeom prst="rect">
            <a:avLst/>
          </a:prstGeom>
        </p:spPr>
      </p:pic>
      <p:pic>
        <p:nvPicPr>
          <p:cNvPr id="10" name="Audio 9">
            <a:hlinkClick r:id="" action="ppaction://media"/>
            <a:extLst>
              <a:ext uri="{FF2B5EF4-FFF2-40B4-BE49-F238E27FC236}">
                <a16:creationId xmlns:a16="http://schemas.microsoft.com/office/drawing/2014/main" id="{816DD31A-F1A9-1B7A-CA71-A00349AA472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271"/>
    </mc:Choice>
    <mc:Fallback>
      <p:transition spd="slow" advTm="34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at Rest</a:t>
            </a:r>
          </a:p>
          <a:p>
            <a:pPr marL="685800" lvl="1" indent="-228600">
              <a:spcBef>
                <a:spcPts val="0"/>
              </a:spcBef>
              <a:buSzPts val="2000"/>
            </a:pPr>
            <a:r>
              <a:rPr lang="en-US" sz="1800" dirty="0"/>
              <a:t>Secure disks in protected areas. </a:t>
            </a:r>
          </a:p>
          <a:p>
            <a:pPr marL="685800" lvl="1" indent="-228600">
              <a:spcBef>
                <a:spcPts val="0"/>
              </a:spcBef>
              <a:buSzPts val="2000"/>
            </a:pPr>
            <a:r>
              <a:rPr lang="en-US" sz="1800" dirty="0"/>
              <a:t>Encrypt data using industry standard algorithms</a:t>
            </a:r>
          </a:p>
          <a:p>
            <a:pPr marL="685800" lvl="1" indent="-228600">
              <a:spcBef>
                <a:spcPts val="0"/>
              </a:spcBef>
              <a:buSzPts val="2000"/>
            </a:pPr>
            <a:endParaRPr lang="en-US" dirty="0"/>
          </a:p>
          <a:p>
            <a:pPr marL="228600" indent="-228600">
              <a:spcBef>
                <a:spcPts val="0"/>
              </a:spcBef>
              <a:buSzPts val="2000"/>
            </a:pPr>
            <a:r>
              <a:rPr lang="en-US" sz="2000" dirty="0"/>
              <a:t>Encryption at Flight</a:t>
            </a:r>
          </a:p>
          <a:p>
            <a:pPr marL="685800" lvl="1" indent="-228600">
              <a:spcBef>
                <a:spcPts val="0"/>
              </a:spcBef>
              <a:buSzPts val="2000"/>
            </a:pPr>
            <a:r>
              <a:rPr lang="en-US" sz="1800" dirty="0"/>
              <a:t>Follow the principle of least privilege</a:t>
            </a:r>
          </a:p>
          <a:p>
            <a:pPr marL="685800" lvl="1" indent="-228600">
              <a:spcBef>
                <a:spcPts val="0"/>
              </a:spcBef>
              <a:buSzPts val="2000"/>
            </a:pPr>
            <a:r>
              <a:rPr lang="en-US" sz="1800" dirty="0"/>
              <a:t>Network should be secured with authentication or firewall</a:t>
            </a:r>
          </a:p>
          <a:p>
            <a:pPr marL="457200" lvl="1" indent="0">
              <a:spcBef>
                <a:spcPts val="0"/>
              </a:spcBef>
              <a:buSzPts val="2000"/>
              <a:buNone/>
            </a:pPr>
            <a:endParaRPr lang="en-US" dirty="0"/>
          </a:p>
          <a:p>
            <a:pPr marL="228600" indent="-228600">
              <a:spcBef>
                <a:spcPts val="0"/>
              </a:spcBef>
              <a:buSzPts val="2000"/>
            </a:pPr>
            <a:r>
              <a:rPr lang="en-US" sz="2000" dirty="0"/>
              <a:t>Encryption in Use</a:t>
            </a:r>
          </a:p>
          <a:p>
            <a:pPr marL="685800" lvl="1" indent="-228600">
              <a:spcBef>
                <a:spcPts val="0"/>
              </a:spcBef>
              <a:buSzPts val="2000"/>
            </a:pPr>
            <a:r>
              <a:rPr lang="en-US" sz="1800" dirty="0"/>
              <a:t>Include various forms of input validation </a:t>
            </a:r>
          </a:p>
          <a:p>
            <a:pPr marL="685800" lvl="1" indent="-228600">
              <a:spcBef>
                <a:spcPts val="0"/>
              </a:spcBef>
              <a:buSzPts val="2000"/>
            </a:pPr>
            <a:r>
              <a:rPr lang="en-US" sz="1800" dirty="0"/>
              <a:t>Identify roles to control access</a:t>
            </a:r>
          </a:p>
          <a:p>
            <a:pPr marL="685800" lvl="1" indent="-228600">
              <a:spcBef>
                <a:spcPts val="0"/>
              </a:spcBef>
              <a:buSzPts val="2000"/>
            </a:pPr>
            <a:r>
              <a:rPr lang="en-US" sz="1800" dirty="0"/>
              <a:t>Include logs to track access and changes</a:t>
            </a:r>
          </a:p>
          <a:p>
            <a:pPr marL="457200" lvl="1" indent="0">
              <a:spcBef>
                <a:spcPts val="0"/>
              </a:spcBef>
              <a:buSzPts val="2000"/>
              <a:buNone/>
            </a:pPr>
            <a:endParaRPr sz="1800" dirty="0"/>
          </a:p>
          <a:p>
            <a:pPr marL="0" indent="0">
              <a:buSzPts val="1600"/>
              <a:buNone/>
            </a:pPr>
            <a:r>
              <a:rPr lang="en-US" sz="1600" dirty="0"/>
              <a:t>Provide proper infrastructure to limit avenues of attack</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F3C0C90C-B31A-5FA2-FAA6-610D924DA70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206"/>
    </mc:Choice>
    <mc:Fallback>
      <p:transition spd="slow" advTm="65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1991013"/>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dirty="0"/>
              <a:t>Authentication</a:t>
            </a:r>
          </a:p>
          <a:p>
            <a:pPr marL="685800" lvl="1" indent="-228600">
              <a:spcBef>
                <a:spcPts val="0"/>
              </a:spcBef>
              <a:buSzPts val="2400"/>
            </a:pPr>
            <a:r>
              <a:rPr lang="en-US" dirty="0"/>
              <a:t>How we determine someone’s identity</a:t>
            </a:r>
          </a:p>
          <a:p>
            <a:pPr marL="685800" lvl="1" indent="-228600">
              <a:spcBef>
                <a:spcPts val="0"/>
              </a:spcBef>
              <a:buSzPts val="2400"/>
            </a:pPr>
            <a:r>
              <a:rPr lang="en-US" dirty="0"/>
              <a:t>Helps protect user’s account</a:t>
            </a:r>
          </a:p>
          <a:p>
            <a:pPr marL="685800" lvl="1" indent="-228600">
              <a:spcBef>
                <a:spcPts val="0"/>
              </a:spcBef>
              <a:buSzPts val="2400"/>
            </a:pPr>
            <a:r>
              <a:rPr lang="en-US" dirty="0"/>
              <a:t>Can be done through username-password in addition to two-way authentication</a:t>
            </a:r>
          </a:p>
          <a:p>
            <a:pPr marL="685800" lvl="1" indent="-228600">
              <a:spcBef>
                <a:spcPts val="0"/>
              </a:spcBef>
              <a:buSzPts val="2400"/>
            </a:pPr>
            <a:endParaRPr lang="en-US" dirty="0"/>
          </a:p>
          <a:p>
            <a:pPr marL="228600" lvl="0" indent="-228600" algn="l" rtl="0">
              <a:lnSpc>
                <a:spcPct val="90000"/>
              </a:lnSpc>
              <a:spcBef>
                <a:spcPts val="0"/>
              </a:spcBef>
              <a:spcAft>
                <a:spcPts val="0"/>
              </a:spcAft>
              <a:buClr>
                <a:schemeClr val="lt1"/>
              </a:buClr>
              <a:buSzPts val="2400"/>
              <a:buChar char="•"/>
            </a:pPr>
            <a:r>
              <a:rPr lang="en-US" dirty="0"/>
              <a:t>Authorization</a:t>
            </a:r>
          </a:p>
          <a:p>
            <a:pPr marL="685800" lvl="1" indent="-228600">
              <a:spcBef>
                <a:spcPts val="0"/>
              </a:spcBef>
              <a:buSzPts val="2400"/>
            </a:pPr>
            <a:r>
              <a:rPr lang="en-US" dirty="0"/>
              <a:t>Process of giving permission or access to users through roles</a:t>
            </a:r>
          </a:p>
          <a:p>
            <a:pPr marL="685800" lvl="1" indent="-228600">
              <a:spcBef>
                <a:spcPts val="0"/>
              </a:spcBef>
              <a:buSzPts val="2400"/>
            </a:pPr>
            <a:r>
              <a:rPr lang="en-US" dirty="0"/>
              <a:t>Embodies principle of least privilege to limit access</a:t>
            </a:r>
          </a:p>
          <a:p>
            <a:pPr marL="685800" lvl="1" indent="-228600">
              <a:spcBef>
                <a:spcPts val="0"/>
              </a:spcBef>
              <a:buSzPts val="2400"/>
            </a:pPr>
            <a:r>
              <a:rPr lang="en-US" dirty="0"/>
              <a:t>Only allow authorized roles to perform certain tasks</a:t>
            </a:r>
          </a:p>
          <a:p>
            <a:pPr marL="685800" lvl="1" indent="-228600">
              <a:spcBef>
                <a:spcPts val="0"/>
              </a:spcBef>
              <a:buSzPts val="2400"/>
            </a:pPr>
            <a:endParaRPr lang="en-US" dirty="0"/>
          </a:p>
          <a:p>
            <a:pPr marL="228600" lvl="0" indent="-228600" algn="l" rtl="0">
              <a:lnSpc>
                <a:spcPct val="90000"/>
              </a:lnSpc>
              <a:spcBef>
                <a:spcPts val="0"/>
              </a:spcBef>
              <a:spcAft>
                <a:spcPts val="0"/>
              </a:spcAft>
              <a:buClr>
                <a:schemeClr val="lt1"/>
              </a:buClr>
              <a:buSzPts val="2400"/>
              <a:buChar char="•"/>
            </a:pPr>
            <a:r>
              <a:rPr lang="en-US" dirty="0"/>
              <a:t>Accounting</a:t>
            </a:r>
          </a:p>
          <a:p>
            <a:pPr marL="685800" lvl="1" indent="-228600">
              <a:spcBef>
                <a:spcPts val="0"/>
              </a:spcBef>
              <a:buSzPts val="2400"/>
            </a:pPr>
            <a:r>
              <a:rPr lang="en-US" dirty="0"/>
              <a:t>How we monitor activities within the system</a:t>
            </a:r>
          </a:p>
          <a:p>
            <a:pPr marL="685800" lvl="1" indent="-228600">
              <a:spcBef>
                <a:spcPts val="0"/>
              </a:spcBef>
              <a:buSzPts val="2400"/>
            </a:pPr>
            <a:r>
              <a:rPr lang="en-US" dirty="0"/>
              <a:t>Done though activity logs </a:t>
            </a:r>
          </a:p>
          <a:p>
            <a:pPr marL="685800" lvl="1" indent="-228600">
              <a:spcBef>
                <a:spcPts val="0"/>
              </a:spcBef>
              <a:buSzPts val="2400"/>
            </a:pPr>
            <a:r>
              <a:rPr lang="en-US" dirty="0"/>
              <a:t>Helps identify suspicious activities, where it is happening, and by who</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21D8291B-F968-975B-2173-AFD12F709DC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497"/>
    </mc:Choice>
    <mc:Fallback>
      <p:transition spd="slow" advTm="60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916774" y="138731"/>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429126" y="1849144"/>
            <a:ext cx="4428506" cy="4024200"/>
          </a:xfrm>
          <a:prstGeom prst="rect">
            <a:avLst/>
          </a:prstGeom>
          <a:noFill/>
          <a:ln>
            <a:noFill/>
          </a:ln>
        </p:spPr>
        <p:txBody>
          <a:bodyPr spcFirstLastPara="1" wrap="square" lIns="91425" tIns="45700" rIns="91425" bIns="45700" anchor="t" anchorCtr="0">
            <a:noAutofit/>
          </a:bodyPr>
          <a:lstStyle/>
          <a:p>
            <a:pPr marL="342900"/>
            <a:r>
              <a:rPr lang="en-US" dirty="0"/>
              <a:t>How we test the functionality of individual components</a:t>
            </a:r>
          </a:p>
          <a:p>
            <a:pPr marL="342900"/>
            <a:r>
              <a:rPr lang="en-US" dirty="0"/>
              <a:t>The examples will be testing for vulnerabilities dealing with STD-002 Data Value and STD-005 Memory Protection</a:t>
            </a:r>
          </a:p>
          <a:p>
            <a:pPr marL="342900"/>
            <a:r>
              <a:rPr lang="en-US" dirty="0"/>
              <a:t>This will be done using the </a:t>
            </a:r>
            <a:r>
              <a:rPr lang="en-US" dirty="0" err="1"/>
              <a:t>GoogleTest</a:t>
            </a:r>
            <a:r>
              <a:rPr lang="en-US" dirty="0"/>
              <a:t> library</a:t>
            </a:r>
          </a:p>
          <a:p>
            <a:pPr marL="342900"/>
            <a:endParaRPr lang="en-US" dirty="0"/>
          </a:p>
          <a:p>
            <a:pPr marL="342900"/>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09C67724-25AE-2751-101F-5407272045D2}"/>
              </a:ext>
            </a:extLst>
          </p:cNvPr>
          <p:cNvPicPr>
            <a:picLocks noChangeAspect="1"/>
          </p:cNvPicPr>
          <p:nvPr/>
        </p:nvPicPr>
        <p:blipFill>
          <a:blip r:embed="rId7"/>
          <a:stretch>
            <a:fillRect/>
          </a:stretch>
        </p:blipFill>
        <p:spPr>
          <a:xfrm>
            <a:off x="5313063" y="1346011"/>
            <a:ext cx="5916410" cy="5030465"/>
          </a:xfrm>
          <a:prstGeom prst="rect">
            <a:avLst/>
          </a:prstGeom>
        </p:spPr>
      </p:pic>
      <p:pic>
        <p:nvPicPr>
          <p:cNvPr id="7" name="Audio 6">
            <a:hlinkClick r:id="" action="ppaction://media"/>
            <a:extLst>
              <a:ext uri="{FF2B5EF4-FFF2-40B4-BE49-F238E27FC236}">
                <a16:creationId xmlns:a16="http://schemas.microsoft.com/office/drawing/2014/main" id="{06775FA2-B87C-C01B-47DE-BB94456A90B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554"/>
    </mc:Choice>
    <mc:Fallback>
      <p:transition spd="slow" advTm="14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r>
              <a:rPr lang="en-US" dirty="0"/>
              <a:t>Test 1: Adding 5 values to a collection</a:t>
            </a:r>
            <a:br>
              <a:rPr lang="en-US" dirty="0"/>
            </a:br>
            <a:endParaRPr dirty="0"/>
          </a:p>
        </p:txBody>
      </p:sp>
      <p:sp>
        <p:nvSpPr>
          <p:cNvPr id="196" name="Google Shape;196;g9504e29505_0_0"/>
          <p:cNvSpPr txBox="1">
            <a:spLocks noGrp="1"/>
          </p:cNvSpPr>
          <p:nvPr>
            <p:ph type="body" idx="1"/>
          </p:nvPr>
        </p:nvSpPr>
        <p:spPr>
          <a:xfrm>
            <a:off x="685800" y="2194560"/>
            <a:ext cx="4463716" cy="4024200"/>
          </a:xfrm>
          <a:prstGeom prst="rect">
            <a:avLst/>
          </a:prstGeom>
          <a:noFill/>
          <a:ln>
            <a:noFill/>
          </a:ln>
        </p:spPr>
        <p:txBody>
          <a:bodyPr spcFirstLastPara="1" wrap="square" lIns="91425" tIns="45700" rIns="91425" bIns="45700" anchor="t" anchorCtr="0">
            <a:noAutofit/>
          </a:bodyPr>
          <a:lstStyle/>
          <a:p>
            <a:pPr marL="342900"/>
            <a:r>
              <a:rPr lang="en-US" dirty="0"/>
              <a:t>Test that collection is empty with size being 0</a:t>
            </a:r>
          </a:p>
          <a:p>
            <a:pPr marL="342900"/>
            <a:r>
              <a:rPr lang="en-US" dirty="0"/>
              <a:t>Adding 5 entries</a:t>
            </a:r>
          </a:p>
          <a:p>
            <a:pPr marL="342900"/>
            <a:r>
              <a:rPr lang="en-US" dirty="0"/>
              <a:t>Test that new collection size is now 5</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2973FF48-D695-4D9B-45D4-05B2EBA7F137}"/>
              </a:ext>
            </a:extLst>
          </p:cNvPr>
          <p:cNvPicPr>
            <a:picLocks noChangeAspect="1"/>
          </p:cNvPicPr>
          <p:nvPr/>
        </p:nvPicPr>
        <p:blipFill>
          <a:blip r:embed="rId7"/>
          <a:stretch>
            <a:fillRect/>
          </a:stretch>
        </p:blipFill>
        <p:spPr>
          <a:xfrm>
            <a:off x="5604329" y="1823569"/>
            <a:ext cx="6246404" cy="3571127"/>
          </a:xfrm>
          <a:prstGeom prst="rect">
            <a:avLst/>
          </a:prstGeom>
        </p:spPr>
      </p:pic>
      <p:pic>
        <p:nvPicPr>
          <p:cNvPr id="20" name="Audio 19">
            <a:hlinkClick r:id="" action="ppaction://media"/>
            <a:extLst>
              <a:ext uri="{FF2B5EF4-FFF2-40B4-BE49-F238E27FC236}">
                <a16:creationId xmlns:a16="http://schemas.microsoft.com/office/drawing/2014/main" id="{D2777404-1DD4-F153-0C46-BAF23F151F7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929287148"/>
      </p:ext>
    </p:extLst>
  </p:cSld>
  <p:clrMapOvr>
    <a:masterClrMapping/>
  </p:clrMapOvr>
  <mc:AlternateContent xmlns:mc="http://schemas.openxmlformats.org/markup-compatibility/2006">
    <mc:Choice xmlns:p14="http://schemas.microsoft.com/office/powerpoint/2010/main" Requires="p14">
      <p:transition spd="slow" p14:dur="2000" advTm="24663"/>
    </mc:Choice>
    <mc:Fallback>
      <p:transition spd="slow" advTm="24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420</TotalTime>
  <Words>2283</Words>
  <Application>Microsoft Office PowerPoint</Application>
  <PresentationFormat>Widescreen</PresentationFormat>
  <Paragraphs>165</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 1: Adding 5 values to a collection </vt:lpstr>
      <vt:lpstr>Test 2: Verify Size Decrease</vt:lpstr>
      <vt:lpstr>Test 3: Verify Clear</vt:lpstr>
      <vt:lpstr>Test 4: Out of Range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Jiayu Lin</cp:lastModifiedBy>
  <cp:revision>4</cp:revision>
  <dcterms:created xsi:type="dcterms:W3CDTF">2020-08-19T17:59:24Z</dcterms:created>
  <dcterms:modified xsi:type="dcterms:W3CDTF">2023-06-18T22:03:00Z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